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7"/>
  </p:notesMasterIdLst>
  <p:sldIdLst>
    <p:sldId id="300" r:id="rId2"/>
    <p:sldId id="302" r:id="rId3"/>
    <p:sldId id="301" r:id="rId4"/>
    <p:sldId id="303" r:id="rId5"/>
    <p:sldId id="289" r:id="rId6"/>
    <p:sldId id="291" r:id="rId7"/>
    <p:sldId id="277" r:id="rId8"/>
    <p:sldId id="288" r:id="rId9"/>
    <p:sldId id="286" r:id="rId10"/>
    <p:sldId id="292" r:id="rId11"/>
    <p:sldId id="280" r:id="rId12"/>
    <p:sldId id="281" r:id="rId13"/>
    <p:sldId id="282" r:id="rId14"/>
    <p:sldId id="293" r:id="rId15"/>
    <p:sldId id="283" r:id="rId16"/>
    <p:sldId id="295" r:id="rId17"/>
    <p:sldId id="297" r:id="rId18"/>
    <p:sldId id="284" r:id="rId19"/>
    <p:sldId id="298" r:id="rId20"/>
    <p:sldId id="294" r:id="rId21"/>
    <p:sldId id="299" r:id="rId22"/>
    <p:sldId id="304" r:id="rId23"/>
    <p:sldId id="305" r:id="rId24"/>
    <p:sldId id="306" r:id="rId25"/>
    <p:sldId id="307"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F173E"/>
    <a:srgbClr val="150C36"/>
    <a:srgbClr val="000000"/>
    <a:srgbClr val="2BADE2"/>
    <a:srgbClr val="5C94FC"/>
    <a:srgbClr val="688266"/>
    <a:srgbClr val="15ED10"/>
    <a:srgbClr val="206900"/>
    <a:srgbClr val="A1C89C"/>
    <a:srgbClr val="3CBCF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FFA220EE-ED1F-4DBA-98A4-FBE62A725004}">
  <a:tblStyle styleId="{FFA220EE-ED1F-4DBA-98A4-FBE62A725004}" styleName="Hyland">
    <a:wholeTbl>
      <a:tcTxStyle>
        <a:fontRef idx="minor">
          <a:prstClr val="black"/>
        </a:fontRef>
        <a:schemeClr val="dk1"/>
      </a:tcTxStyle>
      <a:tcStyle>
        <a:tcBdr>
          <a:left>
            <a:ln w="0" cmpd="sng">
              <a:solidFill>
                <a:schemeClr val="lt1"/>
              </a:solidFill>
            </a:ln>
          </a:left>
          <a:right>
            <a:ln w="0" cmpd="sng">
              <a:solidFill>
                <a:schemeClr val="lt1"/>
              </a:solidFill>
            </a:ln>
          </a:right>
          <a:top>
            <a:ln w="0" cmpd="sng">
              <a:solidFill>
                <a:schemeClr val="lt1"/>
              </a:solidFill>
            </a:ln>
          </a:top>
          <a:bottom>
            <a:ln w="12700" cmpd="sng">
              <a:solidFill>
                <a:schemeClr val="lt1"/>
              </a:solidFill>
            </a:ln>
          </a:bottom>
          <a:insideH>
            <a:ln w="12700" cmpd="sng">
              <a:solidFill>
                <a:schemeClr val="accent4"/>
              </a:solidFill>
            </a:ln>
          </a:insideH>
          <a:insideV>
            <a:ln w="0" cmpd="sng">
              <a:solidFill>
                <a:schemeClr val="lt1"/>
              </a:solidFill>
            </a:ln>
          </a:insideV>
        </a:tcBdr>
        <a:fill>
          <a:solidFill>
            <a:schemeClr val="accent6">
              <a:tint val="100000"/>
            </a:schemeClr>
          </a:solidFill>
        </a:fill>
      </a:tcStyle>
    </a:wholeTbl>
    <a:band1H>
      <a:tcStyle>
        <a:tcBdr/>
        <a:fill>
          <a:solidFill>
            <a:schemeClr val="accent5">
              <a:tint val="100000"/>
            </a:schemeClr>
          </a:solidFill>
        </a:fill>
      </a:tcStyle>
    </a:band1H>
    <a:band2H>
      <a:tcStyle>
        <a:tcBdr/>
      </a:tcStyle>
    </a:band2H>
    <a:band1V>
      <a:tcStyle>
        <a:tcBdr/>
        <a:fill>
          <a:solidFill>
            <a:schemeClr val="accent5">
              <a:tint val="60000"/>
            </a:schemeClr>
          </a:solidFill>
        </a:fill>
      </a:tcStyle>
    </a:band1V>
    <a:band2V>
      <a:tcStyle>
        <a:tcBdr/>
      </a:tcStyle>
    </a:band2V>
    <a:lastCol>
      <a:tcTxStyle b="on">
        <a:fontRef idx="minor">
          <a:prstClr val="black"/>
        </a:fontRef>
        <a:schemeClr val="dk1"/>
      </a:tcTxStyle>
      <a:tcStyle>
        <a:tcBdr/>
        <a:fill>
          <a:solidFill>
            <a:schemeClr val="accent4"/>
          </a:solidFill>
        </a:fill>
      </a:tcStyle>
    </a:lastCol>
    <a:firstCol>
      <a:tcTxStyle b="on">
        <a:fontRef idx="minor">
          <a:prstClr val="black"/>
        </a:fontRef>
        <a:schemeClr val="dk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dk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84535" autoAdjust="0"/>
  </p:normalViewPr>
  <p:slideViewPr>
    <p:cSldViewPr showGuides="1">
      <p:cViewPr varScale="1">
        <p:scale>
          <a:sx n="93" d="100"/>
          <a:sy n="93" d="100"/>
        </p:scale>
        <p:origin x="414" y="72"/>
      </p:cViewPr>
      <p:guideLst>
        <p:guide orient="horz" pos="2160"/>
        <p:guide pos="3840"/>
      </p:guideLst>
    </p:cSldViewPr>
  </p:slideViewPr>
  <p:notesTextViewPr>
    <p:cViewPr>
      <p:scale>
        <a:sx n="125" d="100"/>
        <a:sy n="125" d="100"/>
      </p:scale>
      <p:origin x="0" y="0"/>
    </p:cViewPr>
  </p:notesTextViewPr>
  <p:gridSpacing cx="114300" cy="1143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9104133-B5B0-4351-8158-4F0E5EB1E2BF}" type="datetimeFigureOut">
              <a:rPr lang="en-US" smtClean="0"/>
              <a:t>5/7/2024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C8F7F9-57EC-49CF-9FCD-2B781E4B449F}" type="slidenum">
              <a:rPr lang="en-US" smtClean="0"/>
              <a:t>‹#›</a:t>
            </a:fld>
            <a:endParaRPr lang="en-US"/>
          </a:p>
        </p:txBody>
      </p:sp>
    </p:spTree>
    <p:extLst>
      <p:ext uri="{BB962C8B-B14F-4D97-AF65-F5344CB8AC3E}">
        <p14:creationId xmlns:p14="http://schemas.microsoft.com/office/powerpoint/2010/main" val="3651647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Play some 8-bit music as students arrive</a:t>
            </a:r>
          </a:p>
        </p:txBody>
      </p:sp>
      <p:sp>
        <p:nvSpPr>
          <p:cNvPr id="4" name="Slide Number Placeholder 3"/>
          <p:cNvSpPr>
            <a:spLocks noGrp="1"/>
          </p:cNvSpPr>
          <p:nvPr>
            <p:ph type="sldNum" sz="quarter" idx="5"/>
          </p:nvPr>
        </p:nvSpPr>
        <p:spPr/>
        <p:txBody>
          <a:bodyPr/>
          <a:lstStyle/>
          <a:p>
            <a:fld id="{DEC8F7F9-57EC-49CF-9FCD-2B781E4B449F}" type="slidenum">
              <a:rPr lang="en-US" smtClean="0"/>
              <a:t>1</a:t>
            </a:fld>
            <a:endParaRPr lang="en-US"/>
          </a:p>
        </p:txBody>
      </p:sp>
    </p:spTree>
    <p:extLst>
      <p:ext uri="{BB962C8B-B14F-4D97-AF65-F5344CB8AC3E}">
        <p14:creationId xmlns:p14="http://schemas.microsoft.com/office/powerpoint/2010/main" val="12920251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 in the day, one of the most popular types of video game was a </a:t>
            </a:r>
            <a:r>
              <a:rPr lang="en-US" b="1" dirty="0"/>
              <a:t>platformer</a:t>
            </a:r>
            <a:r>
              <a:rPr lang="en-US" b="0" dirty="0"/>
              <a:t>.</a:t>
            </a:r>
            <a:r>
              <a:rPr lang="en-US" b="0" baseline="0" dirty="0"/>
              <a:t> Ask the students to name any platformers they may have played.</a:t>
            </a:r>
          </a:p>
          <a:p>
            <a:endParaRPr lang="en-US" b="0" baseline="0" dirty="0"/>
          </a:p>
          <a:p>
            <a:r>
              <a:rPr lang="en-US" b="0" baseline="0" dirty="0"/>
              <a:t>These games are:</a:t>
            </a:r>
          </a:p>
          <a:p>
            <a:pPr marL="171450" indent="-171450">
              <a:buFont typeface="Arial" panose="020B0604020202020204" pitchFamily="34" charset="0"/>
              <a:buChar char="•"/>
            </a:pPr>
            <a:r>
              <a:rPr lang="en-US" b="0" baseline="0" dirty="0"/>
              <a:t>Sonic</a:t>
            </a:r>
          </a:p>
          <a:p>
            <a:pPr marL="171450" indent="-171450">
              <a:buFont typeface="Arial" panose="020B0604020202020204" pitchFamily="34" charset="0"/>
              <a:buChar char="•"/>
            </a:pPr>
            <a:r>
              <a:rPr lang="en-US" b="0" baseline="0" dirty="0"/>
              <a:t>Kirby</a:t>
            </a:r>
          </a:p>
          <a:p>
            <a:pPr marL="171450" indent="-171450">
              <a:buFont typeface="Arial" panose="020B0604020202020204" pitchFamily="34" charset="0"/>
              <a:buChar char="•"/>
            </a:pPr>
            <a:r>
              <a:rPr lang="en-US" b="0" baseline="0" dirty="0"/>
              <a:t>Metroid</a:t>
            </a:r>
          </a:p>
          <a:p>
            <a:pPr marL="171450" indent="-171450">
              <a:buFont typeface="Arial" panose="020B0604020202020204" pitchFamily="34" charset="0"/>
              <a:buChar char="•"/>
            </a:pPr>
            <a:r>
              <a:rPr lang="en-US" b="0" baseline="0" dirty="0"/>
              <a:t>Leilani’s Island (a modern indie game – using the retro style!)</a:t>
            </a:r>
          </a:p>
          <a:p>
            <a:endParaRPr lang="en-US" b="0" baseline="0" dirty="0"/>
          </a:p>
          <a:p>
            <a:endParaRPr lang="en-US" dirty="0"/>
          </a:p>
        </p:txBody>
      </p:sp>
      <p:sp>
        <p:nvSpPr>
          <p:cNvPr id="4" name="Slide Number Placeholder 3"/>
          <p:cNvSpPr>
            <a:spLocks noGrp="1"/>
          </p:cNvSpPr>
          <p:nvPr>
            <p:ph type="sldNum" sz="quarter" idx="10"/>
          </p:nvPr>
        </p:nvSpPr>
        <p:spPr/>
        <p:txBody>
          <a:bodyPr/>
          <a:lstStyle/>
          <a:p>
            <a:fld id="{DEC8F7F9-57EC-49CF-9FCD-2B781E4B449F}" type="slidenum">
              <a:rPr lang="en-US" smtClean="0"/>
              <a:t>15</a:t>
            </a:fld>
            <a:endParaRPr lang="en-US"/>
          </a:p>
        </p:txBody>
      </p:sp>
    </p:spTree>
    <p:extLst>
      <p:ext uri="{BB962C8B-B14F-4D97-AF65-F5344CB8AC3E}">
        <p14:creationId xmlns:p14="http://schemas.microsoft.com/office/powerpoint/2010/main" val="21679939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makes a platformer</a:t>
            </a:r>
            <a:r>
              <a:rPr lang="en-US" baseline="0" dirty="0"/>
              <a:t> a platformer? Ask the students if they know.</a:t>
            </a:r>
          </a:p>
          <a:p>
            <a:endParaRPr lang="en-US" baseline="0" dirty="0"/>
          </a:p>
          <a:p>
            <a:r>
              <a:rPr lang="en-US" b="0" baseline="0" dirty="0"/>
              <a:t>Another thing common in many platformer games is </a:t>
            </a:r>
            <a:r>
              <a:rPr lang="en-US" b="1" baseline="0" dirty="0"/>
              <a:t>pixel graphics</a:t>
            </a:r>
            <a:r>
              <a:rPr lang="en-US" b="0" baseline="0" dirty="0"/>
              <a:t>.</a:t>
            </a:r>
            <a:endParaRPr lang="en-US" baseline="0" dirty="0"/>
          </a:p>
        </p:txBody>
      </p:sp>
      <p:sp>
        <p:nvSpPr>
          <p:cNvPr id="4" name="Slide Number Placeholder 3"/>
          <p:cNvSpPr>
            <a:spLocks noGrp="1"/>
          </p:cNvSpPr>
          <p:nvPr>
            <p:ph type="sldNum" sz="quarter" idx="10"/>
          </p:nvPr>
        </p:nvSpPr>
        <p:spPr/>
        <p:txBody>
          <a:bodyPr/>
          <a:lstStyle/>
          <a:p>
            <a:fld id="{DEC8F7F9-57EC-49CF-9FCD-2B781E4B449F}" type="slidenum">
              <a:rPr lang="en-US" smtClean="0"/>
              <a:t>16</a:t>
            </a:fld>
            <a:endParaRPr lang="en-US"/>
          </a:p>
        </p:txBody>
      </p:sp>
    </p:spTree>
    <p:extLst>
      <p:ext uri="{BB962C8B-B14F-4D97-AF65-F5344CB8AC3E}">
        <p14:creationId xmlns:p14="http://schemas.microsoft.com/office/powerpoint/2010/main" val="31288715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Platformers</a:t>
            </a:r>
            <a:r>
              <a:rPr lang="en-US" baseline="0" dirty="0"/>
              <a:t> from the past had limited graphical abilities, so they had to use </a:t>
            </a:r>
            <a:r>
              <a:rPr lang="en-US" b="1" baseline="0" dirty="0"/>
              <a:t>pixel graphics</a:t>
            </a:r>
            <a:r>
              <a:rPr lang="en-US" b="0" baseline="0" dirty="0"/>
              <a:t>. Many modern platformers use this retro style as well. It is often called “Pixel Art.”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baseline="0" dirty="0"/>
              <a:t>So, what would you do if you want to make a game like this?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baseline="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DEC8F7F9-57EC-49CF-9FCD-2B781E4B449F}" type="slidenum">
              <a:rPr lang="en-US" smtClean="0"/>
              <a:t>17</a:t>
            </a:fld>
            <a:endParaRPr lang="en-US"/>
          </a:p>
        </p:txBody>
      </p:sp>
    </p:spTree>
    <p:extLst>
      <p:ext uri="{BB962C8B-B14F-4D97-AF65-F5344CB8AC3E}">
        <p14:creationId xmlns:p14="http://schemas.microsoft.com/office/powerpoint/2010/main" val="23865211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Nowadays,</a:t>
            </a:r>
            <a:r>
              <a:rPr lang="en-US" baseline="0" dirty="0"/>
              <a:t> it’s pretty easy to make a game using something like </a:t>
            </a:r>
            <a:r>
              <a:rPr lang="en-US" b="1" baseline="0" dirty="0"/>
              <a:t>Super Mario Maker</a:t>
            </a:r>
            <a:r>
              <a:rPr lang="en-US" baseline="0" dirty="0"/>
              <a:t>. There are other online tools for making platformer games.</a:t>
            </a:r>
          </a:p>
          <a:p>
            <a:endParaRPr lang="en-US" baseline="0" dirty="0"/>
          </a:p>
          <a:p>
            <a:r>
              <a:rPr lang="en-US" baseline="0" dirty="0"/>
              <a:t>However, to make a more customized game, it is necessary to use </a:t>
            </a:r>
            <a:r>
              <a:rPr lang="en-US" b="1" baseline="0" dirty="0"/>
              <a:t>code</a:t>
            </a:r>
            <a:r>
              <a:rPr lang="en-US" b="0" baseline="0" dirty="0"/>
              <a:t>.</a:t>
            </a:r>
          </a:p>
        </p:txBody>
      </p:sp>
      <p:sp>
        <p:nvSpPr>
          <p:cNvPr id="4" name="Slide Number Placeholder 3"/>
          <p:cNvSpPr>
            <a:spLocks noGrp="1"/>
          </p:cNvSpPr>
          <p:nvPr>
            <p:ph type="sldNum" sz="quarter" idx="10"/>
          </p:nvPr>
        </p:nvSpPr>
        <p:spPr/>
        <p:txBody>
          <a:bodyPr/>
          <a:lstStyle/>
          <a:p>
            <a:fld id="{DEC8F7F9-57EC-49CF-9FCD-2B781E4B449F}" type="slidenum">
              <a:rPr lang="en-US" smtClean="0"/>
              <a:t>18</a:t>
            </a:fld>
            <a:endParaRPr lang="en-US"/>
          </a:p>
        </p:txBody>
      </p:sp>
    </p:spTree>
    <p:extLst>
      <p:ext uri="{BB962C8B-B14F-4D97-AF65-F5344CB8AC3E}">
        <p14:creationId xmlns:p14="http://schemas.microsoft.com/office/powerpoint/2010/main" val="14645374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baseline="0" dirty="0"/>
              <a:t>The original developers of platformer games had to write a whole lot of code to make the games they made! They used a lot of low-level assembly languages to program the game cartridges and arcade cabinets with entire games.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baseline="0" dirty="0"/>
              <a:t>This code is almost completely indecipherable, but the developers knew what all of it meant!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baseline="0" dirty="0"/>
              <a:t>In modern times, there are many options for creating games using a variety of programming languages.</a:t>
            </a:r>
          </a:p>
        </p:txBody>
      </p:sp>
      <p:sp>
        <p:nvSpPr>
          <p:cNvPr id="4" name="Slide Number Placeholder 3"/>
          <p:cNvSpPr>
            <a:spLocks noGrp="1"/>
          </p:cNvSpPr>
          <p:nvPr>
            <p:ph type="sldNum" sz="quarter" idx="10"/>
          </p:nvPr>
        </p:nvSpPr>
        <p:spPr/>
        <p:txBody>
          <a:bodyPr/>
          <a:lstStyle/>
          <a:p>
            <a:fld id="{DEC8F7F9-57EC-49CF-9FCD-2B781E4B449F}" type="slidenum">
              <a:rPr lang="en-US" smtClean="0"/>
              <a:t>19</a:t>
            </a:fld>
            <a:endParaRPr lang="en-US"/>
          </a:p>
        </p:txBody>
      </p:sp>
    </p:spTree>
    <p:extLst>
      <p:ext uri="{BB962C8B-B14F-4D97-AF65-F5344CB8AC3E}">
        <p14:creationId xmlns:p14="http://schemas.microsoft.com/office/powerpoint/2010/main" val="16904028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Microsoft’s</a:t>
            </a:r>
            <a:r>
              <a:rPr lang="en-US" b="1" dirty="0"/>
              <a:t> </a:t>
            </a:r>
            <a:r>
              <a:rPr lang="en-US" b="1" dirty="0" err="1"/>
              <a:t>MakeCode</a:t>
            </a:r>
            <a:r>
              <a:rPr lang="en-US" b="1" dirty="0"/>
              <a:t> Arcade</a:t>
            </a:r>
            <a:r>
              <a:rPr lang="en-US" b="0" dirty="0"/>
              <a:t> is a free game</a:t>
            </a:r>
            <a:r>
              <a:rPr lang="en-US" b="0" baseline="0" dirty="0"/>
              <a:t> development platform used to make retro games with a block-based language. It’s a good way start learning how to code while making a game!</a:t>
            </a:r>
            <a:endParaRPr lang="en-US" b="1" dirty="0"/>
          </a:p>
        </p:txBody>
      </p:sp>
      <p:sp>
        <p:nvSpPr>
          <p:cNvPr id="4" name="Slide Number Placeholder 3"/>
          <p:cNvSpPr>
            <a:spLocks noGrp="1"/>
          </p:cNvSpPr>
          <p:nvPr>
            <p:ph type="sldNum" sz="quarter" idx="10"/>
          </p:nvPr>
        </p:nvSpPr>
        <p:spPr/>
        <p:txBody>
          <a:bodyPr/>
          <a:lstStyle/>
          <a:p>
            <a:fld id="{DEC8F7F9-57EC-49CF-9FCD-2B781E4B449F}" type="slidenum">
              <a:rPr lang="en-US" smtClean="0"/>
              <a:t>20</a:t>
            </a:fld>
            <a:endParaRPr lang="en-US"/>
          </a:p>
        </p:txBody>
      </p:sp>
    </p:spTree>
    <p:extLst>
      <p:ext uri="{BB962C8B-B14F-4D97-AF65-F5344CB8AC3E}">
        <p14:creationId xmlns:p14="http://schemas.microsoft.com/office/powerpoint/2010/main" val="13681086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Ask the students if they recognize this game (it is Super Mario World for the Super Nintendo).</a:t>
            </a:r>
          </a:p>
          <a:p>
            <a:endParaRPr lang="en-US" dirty="0"/>
          </a:p>
          <a:p>
            <a:r>
              <a:rPr lang="en-US" dirty="0"/>
              <a:t>Ask if</a:t>
            </a:r>
            <a:r>
              <a:rPr lang="en-US" baseline="0" dirty="0"/>
              <a:t> they have played any</a:t>
            </a:r>
            <a:r>
              <a:rPr lang="en-US" dirty="0"/>
              <a:t> other retro</a:t>
            </a:r>
            <a:r>
              <a:rPr lang="en-US" baseline="0" dirty="0"/>
              <a:t> games (the old Sonic, </a:t>
            </a:r>
            <a:r>
              <a:rPr lang="en-US" baseline="0" dirty="0" err="1"/>
              <a:t>Pokemon</a:t>
            </a:r>
            <a:r>
              <a:rPr lang="en-US" baseline="0" dirty="0"/>
              <a:t>, Kirby, Legend of Zelda, Mega Man, </a:t>
            </a:r>
            <a:r>
              <a:rPr lang="en-US" baseline="0" dirty="0" err="1"/>
              <a:t>etc</a:t>
            </a:r>
            <a:r>
              <a:rPr lang="en-US" baseline="0" dirty="0"/>
              <a:t>). Lots of these were made by </a:t>
            </a:r>
            <a:r>
              <a:rPr lang="en-US" b="1" baseline="0" dirty="0"/>
              <a:t>Nintendo</a:t>
            </a:r>
            <a:r>
              <a:rPr lang="en-US" baseline="0" dirty="0"/>
              <a:t>.</a:t>
            </a:r>
          </a:p>
        </p:txBody>
      </p:sp>
      <p:sp>
        <p:nvSpPr>
          <p:cNvPr id="4" name="Slide Number Placeholder 3"/>
          <p:cNvSpPr>
            <a:spLocks noGrp="1"/>
          </p:cNvSpPr>
          <p:nvPr>
            <p:ph type="sldNum" sz="quarter" idx="10"/>
          </p:nvPr>
        </p:nvSpPr>
        <p:spPr/>
        <p:txBody>
          <a:bodyPr/>
          <a:lstStyle/>
          <a:p>
            <a:fld id="{DEC8F7F9-57EC-49CF-9FCD-2B781E4B449F}" type="slidenum">
              <a:rPr lang="en-US" smtClean="0"/>
              <a:t>7</a:t>
            </a:fld>
            <a:endParaRPr lang="en-US"/>
          </a:p>
        </p:txBody>
      </p:sp>
    </p:spTree>
    <p:extLst>
      <p:ext uri="{BB962C8B-B14F-4D97-AF65-F5344CB8AC3E}">
        <p14:creationId xmlns:p14="http://schemas.microsoft.com/office/powerpoint/2010/main" val="6282777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Nintendo</a:t>
            </a:r>
            <a:r>
              <a:rPr lang="en-US" b="0" i="0" dirty="0"/>
              <a:t> is</a:t>
            </a:r>
            <a:r>
              <a:rPr lang="en-US" b="0" i="0" baseline="0" dirty="0"/>
              <a:t> one of the most important video game companies. Ask the students to name any of their favorite Nintendo games.</a:t>
            </a:r>
          </a:p>
          <a:p>
            <a:endParaRPr lang="en-US" b="0" i="0" baseline="0" dirty="0"/>
          </a:p>
          <a:p>
            <a:r>
              <a:rPr lang="en-US" b="0" i="1" baseline="0" dirty="0"/>
              <a:t>While this company is one of the most popular gaming companies in 2020, does anyone know when Nintendo was actually founded? Did Nintendo even exist before Mario?</a:t>
            </a:r>
          </a:p>
          <a:p>
            <a:endParaRPr lang="en-US" b="0" i="0" dirty="0"/>
          </a:p>
        </p:txBody>
      </p:sp>
      <p:sp>
        <p:nvSpPr>
          <p:cNvPr id="4" name="Slide Number Placeholder 3"/>
          <p:cNvSpPr>
            <a:spLocks noGrp="1"/>
          </p:cNvSpPr>
          <p:nvPr>
            <p:ph type="sldNum" sz="quarter" idx="10"/>
          </p:nvPr>
        </p:nvSpPr>
        <p:spPr/>
        <p:txBody>
          <a:bodyPr/>
          <a:lstStyle/>
          <a:p>
            <a:fld id="{DEC8F7F9-57EC-49CF-9FCD-2B781E4B449F}" type="slidenum">
              <a:rPr lang="en-US" smtClean="0"/>
              <a:t>8</a:t>
            </a:fld>
            <a:endParaRPr lang="en-US"/>
          </a:p>
        </p:txBody>
      </p:sp>
    </p:spTree>
    <p:extLst>
      <p:ext uri="{BB962C8B-B14F-4D97-AF65-F5344CB8AC3E}">
        <p14:creationId xmlns:p14="http://schemas.microsoft.com/office/powerpoint/2010/main" val="12396675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Nintendo was founded in </a:t>
            </a:r>
            <a:r>
              <a:rPr lang="en-US" b="1" dirty="0"/>
              <a:t>1889</a:t>
            </a:r>
            <a:r>
              <a:rPr lang="en-US" dirty="0"/>
              <a:t>! This was the original Nintendo headquarters</a:t>
            </a:r>
            <a:r>
              <a:rPr lang="en-US" baseline="0" dirty="0"/>
              <a:t> in Kyoto, Japan.</a:t>
            </a:r>
          </a:p>
          <a:p>
            <a:endParaRPr lang="en-US" baseline="0" dirty="0"/>
          </a:p>
          <a:p>
            <a:r>
              <a:rPr lang="en-US" baseline="0" dirty="0"/>
              <a:t>But was Nintendo making video games way back then? No! They actually started by making playing cards.</a:t>
            </a:r>
            <a:endParaRPr lang="en-US" dirty="0"/>
          </a:p>
        </p:txBody>
      </p:sp>
      <p:sp>
        <p:nvSpPr>
          <p:cNvPr id="4" name="Slide Number Placeholder 3"/>
          <p:cNvSpPr>
            <a:spLocks noGrp="1"/>
          </p:cNvSpPr>
          <p:nvPr>
            <p:ph type="sldNum" sz="quarter" idx="10"/>
          </p:nvPr>
        </p:nvSpPr>
        <p:spPr/>
        <p:txBody>
          <a:bodyPr/>
          <a:lstStyle/>
          <a:p>
            <a:fld id="{DEC8F7F9-57EC-49CF-9FCD-2B781E4B449F}" type="slidenum">
              <a:rPr lang="en-US" smtClean="0"/>
              <a:t>9</a:t>
            </a:fld>
            <a:endParaRPr lang="en-US"/>
          </a:p>
        </p:txBody>
      </p:sp>
    </p:spTree>
    <p:extLst>
      <p:ext uri="{BB962C8B-B14F-4D97-AF65-F5344CB8AC3E}">
        <p14:creationId xmlns:p14="http://schemas.microsoft.com/office/powerpoint/2010/main" val="41821855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a:t>
            </a:r>
            <a:r>
              <a:rPr lang="en-US" baseline="0" dirty="0"/>
              <a:t> was Nintendo like before Mario?</a:t>
            </a:r>
            <a:endParaRPr lang="en-US" dirty="0"/>
          </a:p>
          <a:p>
            <a:endParaRPr lang="en-US" dirty="0"/>
          </a:p>
          <a:p>
            <a:r>
              <a:rPr lang="en-US"/>
              <a:t>From 1889 </a:t>
            </a:r>
            <a:r>
              <a:rPr lang="en-US" dirty="0"/>
              <a:t>to 1964, Nintendo made Cards. They made playing cards, trading</a:t>
            </a:r>
            <a:r>
              <a:rPr lang="en-US" baseline="0" dirty="0"/>
              <a:t> cards, and more. They even had licensing agreements with Disney!</a:t>
            </a:r>
          </a:p>
          <a:p>
            <a:endParaRPr lang="en-US" dirty="0"/>
          </a:p>
          <a:p>
            <a:r>
              <a:rPr lang="en-US" dirty="0"/>
              <a:t>In 1965, Nintendo started making all</a:t>
            </a:r>
            <a:r>
              <a:rPr lang="en-US" baseline="0" dirty="0"/>
              <a:t> kinds of toys. Some examples were this baseball game, a home bowling game (possibly a predecessor to Wii Bowling), board games like Ultraman Game, and mini games.</a:t>
            </a:r>
          </a:p>
          <a:p>
            <a:endParaRPr lang="en-US" baseline="0" dirty="0"/>
          </a:p>
          <a:p>
            <a:r>
              <a:rPr lang="en-US" dirty="0"/>
              <a:t>In 1975, Nintendo released their first video game title: EVR Race. It was an arcade game where up</a:t>
            </a:r>
            <a:r>
              <a:rPr lang="en-US" baseline="0" dirty="0"/>
              <a:t> to six players could bet on racing horses. They released their first video game console designed for home use in 1977: the Color TV-Game 6. In 1980, they released the Game &amp; Watch – their first handheld console! Students might recognize Mr. Game &amp; Watch, who appears in Super Smash Bros.</a:t>
            </a:r>
          </a:p>
          <a:p>
            <a:endParaRPr lang="en-US" baseline="0" dirty="0"/>
          </a:p>
          <a:p>
            <a:r>
              <a:rPr lang="en-US" baseline="0" dirty="0"/>
              <a:t>Students can check out </a:t>
            </a:r>
            <a:r>
              <a:rPr lang="en-US" b="1" baseline="0" dirty="0"/>
              <a:t>beforemario.com</a:t>
            </a:r>
            <a:r>
              <a:rPr lang="en-US" b="0" baseline="0" dirty="0"/>
              <a:t> for more pre-Mario Nintendo.</a:t>
            </a:r>
            <a:endParaRPr lang="en-US" b="1" dirty="0"/>
          </a:p>
        </p:txBody>
      </p:sp>
      <p:sp>
        <p:nvSpPr>
          <p:cNvPr id="4" name="Slide Number Placeholder 3"/>
          <p:cNvSpPr>
            <a:spLocks noGrp="1"/>
          </p:cNvSpPr>
          <p:nvPr>
            <p:ph type="sldNum" sz="quarter" idx="10"/>
          </p:nvPr>
        </p:nvSpPr>
        <p:spPr/>
        <p:txBody>
          <a:bodyPr/>
          <a:lstStyle/>
          <a:p>
            <a:fld id="{DEC8F7F9-57EC-49CF-9FCD-2B781E4B449F}" type="slidenum">
              <a:rPr lang="en-US" smtClean="0"/>
              <a:t>10</a:t>
            </a:fld>
            <a:endParaRPr lang="en-US"/>
          </a:p>
        </p:txBody>
      </p:sp>
    </p:spTree>
    <p:extLst>
      <p:ext uri="{BB962C8B-B14F-4D97-AF65-F5344CB8AC3E}">
        <p14:creationId xmlns:p14="http://schemas.microsoft.com/office/powerpoint/2010/main" val="37411064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In 1981, almost one hundred years after Nintendo was founded, they </a:t>
            </a:r>
            <a:r>
              <a:rPr lang="en-US" i="0" baseline="0" dirty="0"/>
              <a:t>released </a:t>
            </a:r>
            <a:r>
              <a:rPr lang="en-US" i="1" baseline="0" dirty="0"/>
              <a:t>Donkey Kong.</a:t>
            </a:r>
            <a:r>
              <a:rPr lang="en-US" i="0" baseline="0" dirty="0"/>
              <a:t> At this point, video games were really starting to take shape, and </a:t>
            </a:r>
            <a:r>
              <a:rPr lang="en-US" i="1" baseline="0" dirty="0"/>
              <a:t>Donkey Kong</a:t>
            </a:r>
            <a:r>
              <a:rPr lang="en-US" i="0" baseline="0" dirty="0"/>
              <a:t> was incredibly important in this developing industry.</a:t>
            </a:r>
          </a:p>
          <a:p>
            <a:endParaRPr lang="en-US" baseline="0" dirty="0"/>
          </a:p>
          <a:p>
            <a:pPr marL="171450" indent="-171450">
              <a:buFont typeface="Arial" panose="020B0604020202020204" pitchFamily="34" charset="0"/>
              <a:buChar char="•"/>
            </a:pPr>
            <a:r>
              <a:rPr lang="en-US" baseline="0" dirty="0"/>
              <a:t>Donkey Kong was an arcade game – it required a huge cabinet for all the hardware. Ask the students if they have ever played a physical arcade game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a:t>Shigeru Miyamoto &amp; </a:t>
            </a:r>
            <a:r>
              <a:rPr lang="en-US" baseline="0" dirty="0" err="1"/>
              <a:t>Gunpei</a:t>
            </a:r>
            <a:r>
              <a:rPr lang="en-US" baseline="0" dirty="0"/>
              <a:t> Yokoi developed the game – Shigeru Miyamoto went on to be one of Nintendo’s most prolific developers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a:t>It was the first story driven game ever!</a:t>
            </a:r>
          </a:p>
          <a:p>
            <a:pPr marL="171450" indent="-171450">
              <a:buFont typeface="Arial" panose="020B0604020202020204" pitchFamily="34" charset="0"/>
              <a:buChar char="•"/>
            </a:pPr>
            <a:r>
              <a:rPr lang="en-US" baseline="0" dirty="0"/>
              <a:t>It was inspired by Popeye, King Kong, and Beauty &amp; the Beast</a:t>
            </a:r>
          </a:p>
          <a:p>
            <a:pPr marL="171450" indent="-171450">
              <a:buFont typeface="Arial" panose="020B0604020202020204" pitchFamily="34" charset="0"/>
              <a:buChar char="•"/>
            </a:pPr>
            <a:r>
              <a:rPr lang="en-US" baseline="0" dirty="0"/>
              <a:t>It was one of the earliest examples of the platformer genre – the first “true” platformer because it was possible to jump</a:t>
            </a:r>
          </a:p>
          <a:p>
            <a:pPr marL="171450" indent="-171450">
              <a:buFont typeface="Arial" panose="020B0604020202020204" pitchFamily="34" charset="0"/>
              <a:buChar char="•"/>
            </a:pPr>
            <a:r>
              <a:rPr lang="en-US" baseline="0" dirty="0"/>
              <a:t>While the graphics look extremely outdated now, they were groundbreaking at the time</a:t>
            </a:r>
          </a:p>
          <a:p>
            <a:pPr marL="171450" indent="-171450">
              <a:buFont typeface="Arial" panose="020B0604020202020204" pitchFamily="34" charset="0"/>
              <a:buChar char="•"/>
            </a:pPr>
            <a:r>
              <a:rPr lang="en-US" baseline="0" dirty="0"/>
              <a:t>The main character was originally named Mr. Video, and then </a:t>
            </a:r>
            <a:r>
              <a:rPr lang="en-US" baseline="0" dirty="0" err="1"/>
              <a:t>Jumpman</a:t>
            </a:r>
            <a:r>
              <a:rPr lang="en-US" baseline="0" dirty="0"/>
              <a:t>, before finally becoming….</a:t>
            </a:r>
            <a:endParaRPr lang="en-US" dirty="0"/>
          </a:p>
        </p:txBody>
      </p:sp>
      <p:sp>
        <p:nvSpPr>
          <p:cNvPr id="4" name="Slide Number Placeholder 3"/>
          <p:cNvSpPr>
            <a:spLocks noGrp="1"/>
          </p:cNvSpPr>
          <p:nvPr>
            <p:ph type="sldNum" sz="quarter" idx="10"/>
          </p:nvPr>
        </p:nvSpPr>
        <p:spPr/>
        <p:txBody>
          <a:bodyPr/>
          <a:lstStyle/>
          <a:p>
            <a:fld id="{DEC8F7F9-57EC-49CF-9FCD-2B781E4B449F}" type="slidenum">
              <a:rPr lang="en-US" smtClean="0"/>
              <a:t>11</a:t>
            </a:fld>
            <a:endParaRPr lang="en-US"/>
          </a:p>
        </p:txBody>
      </p:sp>
    </p:spTree>
    <p:extLst>
      <p:ext uri="{BB962C8B-B14F-4D97-AF65-F5344CB8AC3E}">
        <p14:creationId xmlns:p14="http://schemas.microsoft.com/office/powerpoint/2010/main" val="23380052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That’s right, the main character from Donkey Kong would</a:t>
            </a:r>
            <a:r>
              <a:rPr lang="en-US" baseline="0" dirty="0"/>
              <a:t> go on to become the beloved Mario.</a:t>
            </a:r>
          </a:p>
          <a:p>
            <a:endParaRPr lang="en-US" baseline="0" dirty="0"/>
          </a:p>
          <a:p>
            <a:r>
              <a:rPr lang="en-US" baseline="0" dirty="0"/>
              <a:t>Mario has since evolved into the much more high definition character we know today, but he started out as the pixelated protagonist of Donkey Kong. But why is Mario </a:t>
            </a:r>
            <a:r>
              <a:rPr lang="en-US" baseline="0" dirty="0" err="1"/>
              <a:t>Mario</a:t>
            </a:r>
            <a:r>
              <a:rPr lang="en-US" baseline="0" dirty="0"/>
              <a:t>?</a:t>
            </a:r>
            <a:endParaRPr lang="en-US" dirty="0"/>
          </a:p>
        </p:txBody>
      </p:sp>
      <p:sp>
        <p:nvSpPr>
          <p:cNvPr id="4" name="Slide Number Placeholder 3"/>
          <p:cNvSpPr>
            <a:spLocks noGrp="1"/>
          </p:cNvSpPr>
          <p:nvPr>
            <p:ph type="sldNum" sz="quarter" idx="10"/>
          </p:nvPr>
        </p:nvSpPr>
        <p:spPr/>
        <p:txBody>
          <a:bodyPr/>
          <a:lstStyle/>
          <a:p>
            <a:fld id="{DEC8F7F9-57EC-49CF-9FCD-2B781E4B449F}" type="slidenum">
              <a:rPr lang="en-US" smtClean="0"/>
              <a:t>12</a:t>
            </a:fld>
            <a:endParaRPr lang="en-US"/>
          </a:p>
        </p:txBody>
      </p:sp>
    </p:spTree>
    <p:extLst>
      <p:ext uri="{BB962C8B-B14F-4D97-AF65-F5344CB8AC3E}">
        <p14:creationId xmlns:p14="http://schemas.microsoft.com/office/powerpoint/2010/main" val="20179799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Ask the students if they have ever</a:t>
            </a:r>
            <a:r>
              <a:rPr lang="en-US" baseline="0" dirty="0"/>
              <a:t> thought about why Mario looks the way he does.</a:t>
            </a:r>
          </a:p>
          <a:p>
            <a:endParaRPr lang="en-US" baseline="0" dirty="0"/>
          </a:p>
          <a:p>
            <a:r>
              <a:rPr lang="en-US" baseline="0" dirty="0"/>
              <a:t>Why does he have a hat? Why does he have a mustache? Why does he wear overalls?</a:t>
            </a:r>
            <a:endParaRPr lang="en-US" dirty="0"/>
          </a:p>
          <a:p>
            <a:endParaRPr lang="en-US" dirty="0"/>
          </a:p>
          <a:p>
            <a:r>
              <a:rPr lang="en-US" dirty="0"/>
              <a:t>Explain that</a:t>
            </a:r>
            <a:r>
              <a:rPr lang="en-US" baseline="0" dirty="0"/>
              <a:t> the characteristics of </a:t>
            </a:r>
            <a:r>
              <a:rPr lang="en-US" dirty="0"/>
              <a:t>the Italian</a:t>
            </a:r>
            <a:r>
              <a:rPr lang="en-US" baseline="0" dirty="0"/>
              <a:t> plumber we all know and love were largely based on graphical limitations!</a:t>
            </a:r>
          </a:p>
          <a:p>
            <a:endParaRPr lang="en-US" baseline="0" dirty="0"/>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Drawing a mouth with so few pixels was infeasible, so the character was given a mustache</a:t>
            </a:r>
            <a:endParaRPr lang="en-US" sz="1200" b="0" i="0" u="none" strike="noStrike" kern="1200" baseline="300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The programmers could not animate hair, so he got a cap</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To make his arm movements visible, he needed colored overalls</a:t>
            </a:r>
          </a:p>
        </p:txBody>
      </p:sp>
      <p:sp>
        <p:nvSpPr>
          <p:cNvPr id="4" name="Slide Number Placeholder 3"/>
          <p:cNvSpPr>
            <a:spLocks noGrp="1"/>
          </p:cNvSpPr>
          <p:nvPr>
            <p:ph type="sldNum" sz="quarter" idx="10"/>
          </p:nvPr>
        </p:nvSpPr>
        <p:spPr/>
        <p:txBody>
          <a:bodyPr/>
          <a:lstStyle/>
          <a:p>
            <a:fld id="{DEC8F7F9-57EC-49CF-9FCD-2B781E4B449F}" type="slidenum">
              <a:rPr lang="en-US" smtClean="0"/>
              <a:t>13</a:t>
            </a:fld>
            <a:endParaRPr lang="en-US"/>
          </a:p>
        </p:txBody>
      </p:sp>
    </p:spTree>
    <p:extLst>
      <p:ext uri="{BB962C8B-B14F-4D97-AF65-F5344CB8AC3E}">
        <p14:creationId xmlns:p14="http://schemas.microsoft.com/office/powerpoint/2010/main" val="22959181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Mario would go on to appear in several video games.</a:t>
            </a:r>
            <a:r>
              <a:rPr lang="en-US" sz="1200" b="0" i="0" kern="1200" baseline="0" dirty="0">
                <a:solidFill>
                  <a:schemeClr val="tx1"/>
                </a:solidFill>
                <a:effectLst/>
                <a:latin typeface="+mn-lt"/>
                <a:ea typeface="+mn-ea"/>
                <a:cs typeface="+mn-cs"/>
              </a:rPr>
              <a:t> Most early Mario games were </a:t>
            </a:r>
            <a:r>
              <a:rPr lang="en-US" sz="1200" b="1" i="0" kern="1200" baseline="0" dirty="0">
                <a:solidFill>
                  <a:schemeClr val="tx1"/>
                </a:solidFill>
                <a:effectLst/>
                <a:latin typeface="+mn-lt"/>
                <a:ea typeface="+mn-ea"/>
                <a:cs typeface="+mn-cs"/>
              </a:rPr>
              <a:t>platformers.</a:t>
            </a:r>
          </a:p>
          <a:p>
            <a:pPr marL="0" indent="0">
              <a:buFont typeface="Arial" panose="020B0604020202020204" pitchFamily="34" charset="0"/>
              <a:buNone/>
            </a:pPr>
            <a:endParaRPr lang="en-US" sz="1200" b="1" i="0" kern="1200" baseline="0" dirty="0">
              <a:solidFill>
                <a:schemeClr val="tx1"/>
              </a:solidFill>
              <a:effectLst/>
              <a:latin typeface="+mn-lt"/>
              <a:ea typeface="+mn-ea"/>
              <a:cs typeface="+mn-cs"/>
            </a:endParaRPr>
          </a:p>
          <a:p>
            <a:pPr marL="0" indent="0">
              <a:buFont typeface="Arial" panose="020B0604020202020204" pitchFamily="34" charset="0"/>
              <a:buNone/>
            </a:pPr>
            <a:r>
              <a:rPr lang="en-US" sz="1200" b="0" i="0" kern="1200" baseline="0" dirty="0">
                <a:solidFill>
                  <a:schemeClr val="tx1"/>
                </a:solidFill>
                <a:effectLst/>
                <a:latin typeface="+mn-lt"/>
                <a:ea typeface="+mn-ea"/>
                <a:cs typeface="+mn-cs"/>
              </a:rPr>
              <a:t>Here we have:</a:t>
            </a:r>
          </a:p>
          <a:p>
            <a:pPr marL="171450" indent="-171450">
              <a:buFont typeface="Arial" panose="020B0604020202020204" pitchFamily="34" charset="0"/>
              <a:buChar char="•"/>
            </a:pPr>
            <a:r>
              <a:rPr lang="en-US" sz="1200" b="0" i="0" kern="1200" baseline="0" dirty="0">
                <a:solidFill>
                  <a:schemeClr val="tx1"/>
                </a:solidFill>
                <a:effectLst/>
                <a:latin typeface="+mn-lt"/>
                <a:ea typeface="+mn-ea"/>
                <a:cs typeface="+mn-cs"/>
              </a:rPr>
              <a:t>Mario Bros (arcade game)</a:t>
            </a:r>
          </a:p>
          <a:p>
            <a:pPr marL="171450" indent="-171450">
              <a:buFont typeface="Arial" panose="020B0604020202020204" pitchFamily="34" charset="0"/>
              <a:buChar char="•"/>
            </a:pPr>
            <a:r>
              <a:rPr lang="en-US" sz="1200" b="0" i="0" kern="1200" baseline="0" dirty="0">
                <a:solidFill>
                  <a:schemeClr val="tx1"/>
                </a:solidFill>
                <a:effectLst/>
                <a:latin typeface="+mn-lt"/>
                <a:ea typeface="+mn-ea"/>
                <a:cs typeface="+mn-cs"/>
              </a:rPr>
              <a:t>Super Mario Bros (NES)</a:t>
            </a:r>
          </a:p>
          <a:p>
            <a:pPr marL="171450" indent="-171450">
              <a:buFont typeface="Arial" panose="020B0604020202020204" pitchFamily="34" charset="0"/>
              <a:buChar char="•"/>
            </a:pPr>
            <a:r>
              <a:rPr lang="en-US" sz="1200" b="0" i="0" kern="1200" baseline="0" dirty="0">
                <a:solidFill>
                  <a:schemeClr val="tx1"/>
                </a:solidFill>
                <a:effectLst/>
                <a:latin typeface="+mn-lt"/>
                <a:ea typeface="+mn-ea"/>
                <a:cs typeface="+mn-cs"/>
              </a:rPr>
              <a:t>Super Mario Bros 2 (NES)</a:t>
            </a:r>
          </a:p>
          <a:p>
            <a:pPr marL="171450" indent="-171450">
              <a:buFont typeface="Arial" panose="020B0604020202020204" pitchFamily="34" charset="0"/>
              <a:buChar char="•"/>
            </a:pPr>
            <a:r>
              <a:rPr lang="en-US" sz="1200" b="0" i="0" kern="1200" baseline="0" dirty="0">
                <a:solidFill>
                  <a:schemeClr val="tx1"/>
                </a:solidFill>
                <a:effectLst/>
                <a:latin typeface="+mn-lt"/>
                <a:ea typeface="+mn-ea"/>
                <a:cs typeface="+mn-cs"/>
              </a:rPr>
              <a:t>Super Mario Bros 3 (NES)</a:t>
            </a:r>
          </a:p>
          <a:p>
            <a:pPr marL="171450" indent="-171450">
              <a:buFont typeface="Arial" panose="020B0604020202020204" pitchFamily="34" charset="0"/>
              <a:buChar char="•"/>
            </a:pPr>
            <a:r>
              <a:rPr lang="en-US" sz="1200" b="0" i="0" kern="1200" baseline="0" dirty="0">
                <a:solidFill>
                  <a:schemeClr val="tx1"/>
                </a:solidFill>
                <a:effectLst/>
                <a:latin typeface="+mn-lt"/>
                <a:ea typeface="+mn-ea"/>
                <a:cs typeface="+mn-cs"/>
              </a:rPr>
              <a:t>Super Mario Land (Gameboy)</a:t>
            </a:r>
          </a:p>
          <a:p>
            <a:pPr marL="171450" indent="-171450">
              <a:buFont typeface="Arial" panose="020B0604020202020204" pitchFamily="34" charset="0"/>
              <a:buChar char="•"/>
            </a:pPr>
            <a:r>
              <a:rPr lang="en-US" sz="1200" b="0" i="0" kern="1200" baseline="0" dirty="0">
                <a:solidFill>
                  <a:schemeClr val="tx1"/>
                </a:solidFill>
                <a:effectLst/>
                <a:latin typeface="+mn-lt"/>
                <a:ea typeface="+mn-ea"/>
                <a:cs typeface="+mn-cs"/>
              </a:rPr>
              <a:t>Super Mario World (Super Nintendo)</a:t>
            </a:r>
          </a:p>
          <a:p>
            <a:pPr marL="171450" indent="-171450">
              <a:buFont typeface="Arial" panose="020B0604020202020204" pitchFamily="34" charset="0"/>
              <a:buChar char="•"/>
            </a:pPr>
            <a:endParaRPr lang="en-US" sz="1200" b="0" i="0" kern="1200" baseline="0" dirty="0">
              <a:solidFill>
                <a:schemeClr val="tx1"/>
              </a:solidFill>
              <a:effectLst/>
              <a:latin typeface="+mn-lt"/>
              <a:ea typeface="+mn-ea"/>
              <a:cs typeface="+mn-cs"/>
            </a:endParaRPr>
          </a:p>
          <a:p>
            <a:pPr marL="0" indent="0">
              <a:buFont typeface="Arial" panose="020B0604020202020204" pitchFamily="34" charset="0"/>
              <a:buNone/>
            </a:pPr>
            <a:r>
              <a:rPr lang="en-US" sz="1200" b="0" i="0" kern="1200" baseline="0" dirty="0">
                <a:solidFill>
                  <a:schemeClr val="tx1"/>
                </a:solidFill>
                <a:effectLst/>
                <a:latin typeface="+mn-lt"/>
                <a:ea typeface="+mn-ea"/>
                <a:cs typeface="+mn-cs"/>
              </a:rPr>
              <a:t>What do these games all have in common? They are all examples of </a:t>
            </a:r>
            <a:r>
              <a:rPr lang="en-US" sz="1200" b="1" i="0" kern="1200" baseline="0" dirty="0">
                <a:solidFill>
                  <a:schemeClr val="tx1"/>
                </a:solidFill>
                <a:effectLst/>
                <a:latin typeface="+mn-lt"/>
                <a:ea typeface="+mn-ea"/>
                <a:cs typeface="+mn-cs"/>
              </a:rPr>
              <a:t>platformers</a:t>
            </a:r>
            <a:r>
              <a:rPr lang="en-US" sz="1200" b="0" i="0" kern="1200" baseline="0" dirty="0">
                <a:solidFill>
                  <a:schemeClr val="tx1"/>
                </a:solidFill>
                <a:effectLst/>
                <a:latin typeface="+mn-lt"/>
                <a:ea typeface="+mn-ea"/>
                <a:cs typeface="+mn-cs"/>
              </a:rPr>
              <a:t>.</a:t>
            </a:r>
            <a:endParaRPr lang="en-US" b="0" dirty="0"/>
          </a:p>
        </p:txBody>
      </p:sp>
      <p:sp>
        <p:nvSpPr>
          <p:cNvPr id="4" name="Slide Number Placeholder 3"/>
          <p:cNvSpPr>
            <a:spLocks noGrp="1"/>
          </p:cNvSpPr>
          <p:nvPr>
            <p:ph type="sldNum" sz="quarter" idx="10"/>
          </p:nvPr>
        </p:nvSpPr>
        <p:spPr/>
        <p:txBody>
          <a:bodyPr/>
          <a:lstStyle/>
          <a:p>
            <a:fld id="{DEC8F7F9-57EC-49CF-9FCD-2B781E4B449F}" type="slidenum">
              <a:rPr lang="en-US" smtClean="0"/>
              <a:t>14</a:t>
            </a:fld>
            <a:endParaRPr lang="en-US"/>
          </a:p>
        </p:txBody>
      </p:sp>
    </p:spTree>
    <p:extLst>
      <p:ext uri="{BB962C8B-B14F-4D97-AF65-F5344CB8AC3E}">
        <p14:creationId xmlns:p14="http://schemas.microsoft.com/office/powerpoint/2010/main" val="20111716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56BAD2-19D3-4272-958C-5CE2489BC65C}"/>
              </a:ext>
            </a:extLst>
          </p:cNvPr>
          <p:cNvSpPr>
            <a:spLocks noGrp="1"/>
          </p:cNvSpPr>
          <p:nvPr>
            <p:ph type="ctrTitle"/>
          </p:nvPr>
        </p:nvSpPr>
        <p:spPr>
          <a:xfrm>
            <a:off x="380999" y="228600"/>
            <a:ext cx="7904921" cy="2743200"/>
          </a:xfrm>
        </p:spPr>
        <p:txBody>
          <a:bodyPr anchor="b">
            <a:normAutofit/>
          </a:bodyPr>
          <a:lstStyle>
            <a:lvl1pPr algn="l">
              <a:defRPr sz="4800" cap="none" baseline="0">
                <a:latin typeface="Arial Black" panose="020B0A04020102020204" pitchFamily="34" charset="0"/>
              </a:defRPr>
            </a:lvl1pPr>
          </a:lstStyle>
          <a:p>
            <a:r>
              <a:rPr lang="en-US" dirty="0"/>
              <a:t>Click to edit Master title style</a:t>
            </a:r>
          </a:p>
        </p:txBody>
      </p:sp>
      <p:sp>
        <p:nvSpPr>
          <p:cNvPr id="3" name="Subtitle 2">
            <a:extLst>
              <a:ext uri="{FF2B5EF4-FFF2-40B4-BE49-F238E27FC236}">
                <a16:creationId xmlns:a16="http://schemas.microsoft.com/office/drawing/2014/main" id="{DA104C8E-417F-43A4-94FF-373B89123C2D}"/>
              </a:ext>
            </a:extLst>
          </p:cNvPr>
          <p:cNvSpPr>
            <a:spLocks noGrp="1"/>
          </p:cNvSpPr>
          <p:nvPr>
            <p:ph type="subTitle" idx="1"/>
          </p:nvPr>
        </p:nvSpPr>
        <p:spPr>
          <a:xfrm>
            <a:off x="381000" y="3429000"/>
            <a:ext cx="7904921" cy="553998"/>
          </a:xfrm>
          <a:gradFill>
            <a:gsLst>
              <a:gs pos="1000">
                <a:schemeClr val="accent2"/>
              </a:gs>
              <a:gs pos="99000">
                <a:schemeClr val="accent1"/>
              </a:gs>
            </a:gsLst>
            <a:lin ang="2700000" scaled="0"/>
          </a:gradFill>
        </p:spPr>
        <p:txBody>
          <a:bodyPr wrap="none" lIns="182880" tIns="91440" rIns="91440" bIns="91440" anchor="ctr" anchorCtr="0">
            <a:spAutoFit/>
          </a:bodyPr>
          <a:lstStyle>
            <a:lvl1pPr marL="0" indent="0" algn="l">
              <a:buNone/>
              <a:defRPr sz="2400" b="1" cap="all" spc="3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3C7F3C77-1DC4-46A1-AC24-B35F28F3CC95}"/>
              </a:ext>
            </a:extLst>
          </p:cNvPr>
          <p:cNvSpPr>
            <a:spLocks noGrp="1"/>
          </p:cNvSpPr>
          <p:nvPr>
            <p:ph type="dt" sz="half" idx="10"/>
          </p:nvPr>
        </p:nvSpPr>
        <p:spPr>
          <a:xfrm>
            <a:off x="380999" y="5943600"/>
            <a:ext cx="3657600" cy="246102"/>
          </a:xfrm>
        </p:spPr>
        <p:txBody>
          <a:bodyPr/>
          <a:lstStyle>
            <a:lvl1pPr>
              <a:defRPr sz="2400">
                <a:solidFill>
                  <a:schemeClr val="accent3"/>
                </a:solidFill>
              </a:defRPr>
            </a:lvl1pPr>
          </a:lstStyle>
          <a:p>
            <a:fld id="{1C2D31DE-C454-491C-B5C3-F097855E3DF7}" type="datetime4">
              <a:rPr lang="en-US" smtClean="0"/>
              <a:pPr/>
              <a:t>May 7, 2024</a:t>
            </a:fld>
            <a:endParaRPr lang="en-US" dirty="0"/>
          </a:p>
        </p:txBody>
      </p:sp>
      <p:sp>
        <p:nvSpPr>
          <p:cNvPr id="5" name="Footer Placeholder 4">
            <a:extLst>
              <a:ext uri="{FF2B5EF4-FFF2-40B4-BE49-F238E27FC236}">
                <a16:creationId xmlns:a16="http://schemas.microsoft.com/office/drawing/2014/main" id="{F5007F3A-E0A4-456D-BD5A-2D97054145AC}"/>
              </a:ext>
            </a:extLst>
          </p:cNvPr>
          <p:cNvSpPr>
            <a:spLocks noGrp="1"/>
          </p:cNvSpPr>
          <p:nvPr>
            <p:ph type="ftr" sz="quarter" idx="11"/>
          </p:nvPr>
        </p:nvSpPr>
        <p:spPr>
          <a:xfrm>
            <a:off x="381000" y="6515101"/>
            <a:ext cx="7772400" cy="114300"/>
          </a:xfrm>
        </p:spPr>
        <p:txBody>
          <a:bodyPr/>
          <a:lstStyle>
            <a:lvl1pPr algn="l">
              <a:defRPr/>
            </a:lvl1pPr>
          </a:lstStyle>
          <a:p>
            <a:endParaRPr lang="en-US" dirty="0"/>
          </a:p>
        </p:txBody>
      </p:sp>
      <p:sp>
        <p:nvSpPr>
          <p:cNvPr id="6" name="Slide Number Placeholder 5">
            <a:extLst>
              <a:ext uri="{FF2B5EF4-FFF2-40B4-BE49-F238E27FC236}">
                <a16:creationId xmlns:a16="http://schemas.microsoft.com/office/drawing/2014/main" id="{6F372128-8E80-452E-8086-6E93C9250BAE}"/>
              </a:ext>
            </a:extLst>
          </p:cNvPr>
          <p:cNvSpPr>
            <a:spLocks noGrp="1"/>
          </p:cNvSpPr>
          <p:nvPr>
            <p:ph type="sldNum" sz="quarter" idx="12"/>
          </p:nvPr>
        </p:nvSpPr>
        <p:spPr>
          <a:xfrm>
            <a:off x="10439400" y="6515100"/>
            <a:ext cx="1371600" cy="114299"/>
          </a:xfrm>
        </p:spPr>
        <p:txBody>
          <a:bodyPr/>
          <a:lstStyle/>
          <a:p>
            <a:fld id="{C15D44F4-F215-4E77-8A37-E5924A9890F9}" type="slidenum">
              <a:rPr lang="en-US" smtClean="0"/>
              <a:t>‹#›</a:t>
            </a:fld>
            <a:endParaRPr lang="en-US"/>
          </a:p>
        </p:txBody>
      </p:sp>
      <p:grpSp>
        <p:nvGrpSpPr>
          <p:cNvPr id="17" name="Group 16"/>
          <p:cNvGrpSpPr>
            <a:grpSpLocks noChangeAspect="1"/>
          </p:cNvGrpSpPr>
          <p:nvPr userDrawn="1"/>
        </p:nvGrpSpPr>
        <p:grpSpPr>
          <a:xfrm>
            <a:off x="9966960" y="4343400"/>
            <a:ext cx="1828800" cy="1828800"/>
            <a:chOff x="4724400" y="2057400"/>
            <a:chExt cx="2743200" cy="2743200"/>
          </a:xfrm>
        </p:grpSpPr>
        <p:sp>
          <p:nvSpPr>
            <p:cNvPr id="18" name="Rectangle 17">
              <a:extLst>
                <a:ext uri="{FF2B5EF4-FFF2-40B4-BE49-F238E27FC236}">
                  <a16:creationId xmlns:a16="http://schemas.microsoft.com/office/drawing/2014/main" id="{D29DC7FE-AC82-431F-98BF-29FC267130B1}"/>
                </a:ext>
              </a:extLst>
            </p:cNvPr>
            <p:cNvSpPr/>
            <p:nvPr/>
          </p:nvSpPr>
          <p:spPr>
            <a:xfrm>
              <a:off x="4724400" y="2057400"/>
              <a:ext cx="2743200" cy="2743200"/>
            </a:xfrm>
            <a:prstGeom prst="rect">
              <a:avLst/>
            </a:prstGeom>
            <a:gradFill flip="none" rotWithShape="1">
              <a:gsLst>
                <a:gs pos="0">
                  <a:srgbClr val="6ABF4B"/>
                </a:gs>
                <a:gs pos="99000">
                  <a:srgbClr val="54C8E8"/>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700" dirty="0"/>
            </a:p>
          </p:txBody>
        </p:sp>
        <p:grpSp>
          <p:nvGrpSpPr>
            <p:cNvPr id="19" name="Group 4">
              <a:extLst>
                <a:ext uri="{FF2B5EF4-FFF2-40B4-BE49-F238E27FC236}">
                  <a16:creationId xmlns:a16="http://schemas.microsoft.com/office/drawing/2014/main" id="{BB74FD83-EF1E-43B0-BAC9-95799264DF40}"/>
                </a:ext>
              </a:extLst>
            </p:cNvPr>
            <p:cNvGrpSpPr>
              <a:grpSpLocks noChangeAspect="1"/>
            </p:cNvGrpSpPr>
            <p:nvPr userDrawn="1"/>
          </p:nvGrpSpPr>
          <p:grpSpPr bwMode="auto">
            <a:xfrm>
              <a:off x="5154168" y="3116582"/>
              <a:ext cx="1883664" cy="624837"/>
              <a:chOff x="4992" y="1007"/>
              <a:chExt cx="823" cy="273"/>
            </a:xfrm>
            <a:solidFill>
              <a:srgbClr val="FFFFFF"/>
            </a:solidFill>
          </p:grpSpPr>
          <p:sp>
            <p:nvSpPr>
              <p:cNvPr id="20" name="Freeform 5">
                <a:extLst>
                  <a:ext uri="{FF2B5EF4-FFF2-40B4-BE49-F238E27FC236}">
                    <a16:creationId xmlns:a16="http://schemas.microsoft.com/office/drawing/2014/main" id="{684C248C-E801-46CE-89AA-270E8706AE3C}"/>
                  </a:ext>
                </a:extLst>
              </p:cNvPr>
              <p:cNvSpPr>
                <a:spLocks/>
              </p:cNvSpPr>
              <p:nvPr/>
            </p:nvSpPr>
            <p:spPr bwMode="auto">
              <a:xfrm>
                <a:off x="4992" y="1017"/>
                <a:ext cx="189" cy="197"/>
              </a:xfrm>
              <a:custGeom>
                <a:avLst/>
                <a:gdLst>
                  <a:gd name="T0" fmla="*/ 0 w 189"/>
                  <a:gd name="T1" fmla="*/ 187 h 197"/>
                  <a:gd name="T2" fmla="*/ 21 w 189"/>
                  <a:gd name="T3" fmla="*/ 183 h 197"/>
                  <a:gd name="T4" fmla="*/ 21 w 189"/>
                  <a:gd name="T5" fmla="*/ 15 h 197"/>
                  <a:gd name="T6" fmla="*/ 0 w 189"/>
                  <a:gd name="T7" fmla="*/ 12 h 197"/>
                  <a:gd name="T8" fmla="*/ 0 w 189"/>
                  <a:gd name="T9" fmla="*/ 0 h 197"/>
                  <a:gd name="T10" fmla="*/ 66 w 189"/>
                  <a:gd name="T11" fmla="*/ 0 h 197"/>
                  <a:gd name="T12" fmla="*/ 66 w 189"/>
                  <a:gd name="T13" fmla="*/ 12 h 197"/>
                  <a:gd name="T14" fmla="*/ 46 w 189"/>
                  <a:gd name="T15" fmla="*/ 14 h 197"/>
                  <a:gd name="T16" fmla="*/ 46 w 189"/>
                  <a:gd name="T17" fmla="*/ 94 h 197"/>
                  <a:gd name="T18" fmla="*/ 143 w 189"/>
                  <a:gd name="T19" fmla="*/ 94 h 197"/>
                  <a:gd name="T20" fmla="*/ 143 w 189"/>
                  <a:gd name="T21" fmla="*/ 14 h 197"/>
                  <a:gd name="T22" fmla="*/ 122 w 189"/>
                  <a:gd name="T23" fmla="*/ 12 h 197"/>
                  <a:gd name="T24" fmla="*/ 122 w 189"/>
                  <a:gd name="T25" fmla="*/ 0 h 197"/>
                  <a:gd name="T26" fmla="*/ 188 w 189"/>
                  <a:gd name="T27" fmla="*/ 0 h 197"/>
                  <a:gd name="T28" fmla="*/ 188 w 189"/>
                  <a:gd name="T29" fmla="*/ 12 h 197"/>
                  <a:gd name="T30" fmla="*/ 168 w 189"/>
                  <a:gd name="T31" fmla="*/ 14 h 197"/>
                  <a:gd name="T32" fmla="*/ 168 w 189"/>
                  <a:gd name="T33" fmla="*/ 183 h 197"/>
                  <a:gd name="T34" fmla="*/ 189 w 189"/>
                  <a:gd name="T35" fmla="*/ 187 h 197"/>
                  <a:gd name="T36" fmla="*/ 189 w 189"/>
                  <a:gd name="T37" fmla="*/ 197 h 197"/>
                  <a:gd name="T38" fmla="*/ 121 w 189"/>
                  <a:gd name="T39" fmla="*/ 197 h 197"/>
                  <a:gd name="T40" fmla="*/ 121 w 189"/>
                  <a:gd name="T41" fmla="*/ 187 h 197"/>
                  <a:gd name="T42" fmla="*/ 143 w 189"/>
                  <a:gd name="T43" fmla="*/ 183 h 197"/>
                  <a:gd name="T44" fmla="*/ 143 w 189"/>
                  <a:gd name="T45" fmla="*/ 109 h 197"/>
                  <a:gd name="T46" fmla="*/ 46 w 189"/>
                  <a:gd name="T47" fmla="*/ 109 h 197"/>
                  <a:gd name="T48" fmla="*/ 46 w 189"/>
                  <a:gd name="T49" fmla="*/ 183 h 197"/>
                  <a:gd name="T50" fmla="*/ 68 w 189"/>
                  <a:gd name="T51" fmla="*/ 187 h 197"/>
                  <a:gd name="T52" fmla="*/ 68 w 189"/>
                  <a:gd name="T53" fmla="*/ 197 h 197"/>
                  <a:gd name="T54" fmla="*/ 0 w 189"/>
                  <a:gd name="T55" fmla="*/ 197 h 197"/>
                  <a:gd name="T56" fmla="*/ 0 w 189"/>
                  <a:gd name="T57" fmla="*/ 18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89" h="197">
                    <a:moveTo>
                      <a:pt x="0" y="187"/>
                    </a:moveTo>
                    <a:lnTo>
                      <a:pt x="21" y="183"/>
                    </a:lnTo>
                    <a:lnTo>
                      <a:pt x="21" y="15"/>
                    </a:lnTo>
                    <a:lnTo>
                      <a:pt x="0" y="12"/>
                    </a:lnTo>
                    <a:lnTo>
                      <a:pt x="0" y="0"/>
                    </a:lnTo>
                    <a:lnTo>
                      <a:pt x="66" y="0"/>
                    </a:lnTo>
                    <a:lnTo>
                      <a:pt x="66" y="12"/>
                    </a:lnTo>
                    <a:lnTo>
                      <a:pt x="46" y="14"/>
                    </a:lnTo>
                    <a:lnTo>
                      <a:pt x="46" y="94"/>
                    </a:lnTo>
                    <a:lnTo>
                      <a:pt x="143" y="94"/>
                    </a:lnTo>
                    <a:lnTo>
                      <a:pt x="143" y="14"/>
                    </a:lnTo>
                    <a:lnTo>
                      <a:pt x="122" y="12"/>
                    </a:lnTo>
                    <a:lnTo>
                      <a:pt x="122" y="0"/>
                    </a:lnTo>
                    <a:lnTo>
                      <a:pt x="188" y="0"/>
                    </a:lnTo>
                    <a:lnTo>
                      <a:pt x="188" y="12"/>
                    </a:lnTo>
                    <a:lnTo>
                      <a:pt x="168" y="14"/>
                    </a:lnTo>
                    <a:lnTo>
                      <a:pt x="168" y="183"/>
                    </a:lnTo>
                    <a:lnTo>
                      <a:pt x="189" y="187"/>
                    </a:lnTo>
                    <a:lnTo>
                      <a:pt x="189" y="197"/>
                    </a:lnTo>
                    <a:lnTo>
                      <a:pt x="121" y="197"/>
                    </a:lnTo>
                    <a:lnTo>
                      <a:pt x="121" y="187"/>
                    </a:lnTo>
                    <a:lnTo>
                      <a:pt x="143" y="183"/>
                    </a:lnTo>
                    <a:lnTo>
                      <a:pt x="143" y="109"/>
                    </a:lnTo>
                    <a:lnTo>
                      <a:pt x="46" y="109"/>
                    </a:lnTo>
                    <a:lnTo>
                      <a:pt x="46" y="183"/>
                    </a:lnTo>
                    <a:lnTo>
                      <a:pt x="68" y="187"/>
                    </a:lnTo>
                    <a:lnTo>
                      <a:pt x="68" y="197"/>
                    </a:lnTo>
                    <a:lnTo>
                      <a:pt x="0" y="197"/>
                    </a:lnTo>
                    <a:lnTo>
                      <a:pt x="0" y="18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6">
                <a:extLst>
                  <a:ext uri="{FF2B5EF4-FFF2-40B4-BE49-F238E27FC236}">
                    <a16:creationId xmlns:a16="http://schemas.microsoft.com/office/drawing/2014/main" id="{E53B33E3-324A-4532-975C-F9D23ED42041}"/>
                  </a:ext>
                </a:extLst>
              </p:cNvPr>
              <p:cNvSpPr>
                <a:spLocks/>
              </p:cNvSpPr>
              <p:nvPr/>
            </p:nvSpPr>
            <p:spPr bwMode="auto">
              <a:xfrm>
                <a:off x="5173" y="1072"/>
                <a:ext cx="146" cy="208"/>
              </a:xfrm>
              <a:custGeom>
                <a:avLst/>
                <a:gdLst>
                  <a:gd name="T0" fmla="*/ 25 w 199"/>
                  <a:gd name="T1" fmla="*/ 252 h 282"/>
                  <a:gd name="T2" fmla="*/ 32 w 199"/>
                  <a:gd name="T3" fmla="*/ 253 h 282"/>
                  <a:gd name="T4" fmla="*/ 39 w 199"/>
                  <a:gd name="T5" fmla="*/ 253 h 282"/>
                  <a:gd name="T6" fmla="*/ 52 w 199"/>
                  <a:gd name="T7" fmla="*/ 251 h 282"/>
                  <a:gd name="T8" fmla="*/ 67 w 199"/>
                  <a:gd name="T9" fmla="*/ 243 h 282"/>
                  <a:gd name="T10" fmla="*/ 81 w 199"/>
                  <a:gd name="T11" fmla="*/ 224 h 282"/>
                  <a:gd name="T12" fmla="*/ 94 w 199"/>
                  <a:gd name="T13" fmla="*/ 193 h 282"/>
                  <a:gd name="T14" fmla="*/ 87 w 199"/>
                  <a:gd name="T15" fmla="*/ 193 h 282"/>
                  <a:gd name="T16" fmla="*/ 17 w 199"/>
                  <a:gd name="T17" fmla="*/ 22 h 282"/>
                  <a:gd name="T18" fmla="*/ 0 w 199"/>
                  <a:gd name="T19" fmla="*/ 19 h 282"/>
                  <a:gd name="T20" fmla="*/ 0 w 199"/>
                  <a:gd name="T21" fmla="*/ 0 h 282"/>
                  <a:gd name="T22" fmla="*/ 79 w 199"/>
                  <a:gd name="T23" fmla="*/ 0 h 282"/>
                  <a:gd name="T24" fmla="*/ 79 w 199"/>
                  <a:gd name="T25" fmla="*/ 19 h 282"/>
                  <a:gd name="T26" fmla="*/ 54 w 199"/>
                  <a:gd name="T27" fmla="*/ 22 h 282"/>
                  <a:gd name="T28" fmla="*/ 95 w 199"/>
                  <a:gd name="T29" fmla="*/ 138 h 282"/>
                  <a:gd name="T30" fmla="*/ 106 w 199"/>
                  <a:gd name="T31" fmla="*/ 173 h 282"/>
                  <a:gd name="T32" fmla="*/ 116 w 199"/>
                  <a:gd name="T33" fmla="*/ 138 h 282"/>
                  <a:gd name="T34" fmla="*/ 151 w 199"/>
                  <a:gd name="T35" fmla="*/ 22 h 282"/>
                  <a:gd name="T36" fmla="*/ 125 w 199"/>
                  <a:gd name="T37" fmla="*/ 19 h 282"/>
                  <a:gd name="T38" fmla="*/ 125 w 199"/>
                  <a:gd name="T39" fmla="*/ 0 h 282"/>
                  <a:gd name="T40" fmla="*/ 199 w 199"/>
                  <a:gd name="T41" fmla="*/ 0 h 282"/>
                  <a:gd name="T42" fmla="*/ 199 w 199"/>
                  <a:gd name="T43" fmla="*/ 19 h 282"/>
                  <a:gd name="T44" fmla="*/ 180 w 199"/>
                  <a:gd name="T45" fmla="*/ 21 h 282"/>
                  <a:gd name="T46" fmla="*/ 159 w 199"/>
                  <a:gd name="T47" fmla="*/ 80 h 282"/>
                  <a:gd name="T48" fmla="*/ 144 w 199"/>
                  <a:gd name="T49" fmla="*/ 124 h 282"/>
                  <a:gd name="T50" fmla="*/ 133 w 199"/>
                  <a:gd name="T51" fmla="*/ 156 h 282"/>
                  <a:gd name="T52" fmla="*/ 126 w 199"/>
                  <a:gd name="T53" fmla="*/ 177 h 282"/>
                  <a:gd name="T54" fmla="*/ 121 w 199"/>
                  <a:gd name="T55" fmla="*/ 191 h 282"/>
                  <a:gd name="T56" fmla="*/ 117 w 199"/>
                  <a:gd name="T57" fmla="*/ 200 h 282"/>
                  <a:gd name="T58" fmla="*/ 104 w 199"/>
                  <a:gd name="T59" fmla="*/ 231 h 282"/>
                  <a:gd name="T60" fmla="*/ 89 w 199"/>
                  <a:gd name="T61" fmla="*/ 255 h 282"/>
                  <a:gd name="T62" fmla="*/ 73 w 199"/>
                  <a:gd name="T63" fmla="*/ 271 h 282"/>
                  <a:gd name="T64" fmla="*/ 54 w 199"/>
                  <a:gd name="T65" fmla="*/ 280 h 282"/>
                  <a:gd name="T66" fmla="*/ 39 w 199"/>
                  <a:gd name="T67" fmla="*/ 282 h 282"/>
                  <a:gd name="T68" fmla="*/ 35 w 199"/>
                  <a:gd name="T69" fmla="*/ 282 h 282"/>
                  <a:gd name="T70" fmla="*/ 31 w 199"/>
                  <a:gd name="T71" fmla="*/ 281 h 282"/>
                  <a:gd name="T72" fmla="*/ 27 w 199"/>
                  <a:gd name="T73" fmla="*/ 280 h 282"/>
                  <a:gd name="T74" fmla="*/ 25 w 199"/>
                  <a:gd name="T75" fmla="*/ 279 h 282"/>
                  <a:gd name="T76" fmla="*/ 25 w 199"/>
                  <a:gd name="T77" fmla="*/ 25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99" h="282">
                    <a:moveTo>
                      <a:pt x="25" y="252"/>
                    </a:moveTo>
                    <a:cubicBezTo>
                      <a:pt x="27" y="252"/>
                      <a:pt x="29" y="253"/>
                      <a:pt x="32" y="253"/>
                    </a:cubicBezTo>
                    <a:cubicBezTo>
                      <a:pt x="34" y="253"/>
                      <a:pt x="37" y="253"/>
                      <a:pt x="39" y="253"/>
                    </a:cubicBezTo>
                    <a:cubicBezTo>
                      <a:pt x="43" y="253"/>
                      <a:pt x="47" y="253"/>
                      <a:pt x="52" y="251"/>
                    </a:cubicBezTo>
                    <a:cubicBezTo>
                      <a:pt x="57" y="250"/>
                      <a:pt x="62" y="247"/>
                      <a:pt x="67" y="243"/>
                    </a:cubicBezTo>
                    <a:cubicBezTo>
                      <a:pt x="72" y="238"/>
                      <a:pt x="77" y="232"/>
                      <a:pt x="81" y="224"/>
                    </a:cubicBezTo>
                    <a:cubicBezTo>
                      <a:pt x="86" y="216"/>
                      <a:pt x="90" y="206"/>
                      <a:pt x="94" y="193"/>
                    </a:cubicBezTo>
                    <a:cubicBezTo>
                      <a:pt x="87" y="193"/>
                      <a:pt x="87" y="193"/>
                      <a:pt x="87" y="193"/>
                    </a:cubicBezTo>
                    <a:cubicBezTo>
                      <a:pt x="17" y="22"/>
                      <a:pt x="17" y="22"/>
                      <a:pt x="17" y="22"/>
                    </a:cubicBezTo>
                    <a:cubicBezTo>
                      <a:pt x="0" y="19"/>
                      <a:pt x="0" y="19"/>
                      <a:pt x="0" y="19"/>
                    </a:cubicBezTo>
                    <a:cubicBezTo>
                      <a:pt x="0" y="0"/>
                      <a:pt x="0" y="0"/>
                      <a:pt x="0" y="0"/>
                    </a:cubicBezTo>
                    <a:cubicBezTo>
                      <a:pt x="79" y="0"/>
                      <a:pt x="79" y="0"/>
                      <a:pt x="79" y="0"/>
                    </a:cubicBezTo>
                    <a:cubicBezTo>
                      <a:pt x="79" y="19"/>
                      <a:pt x="79" y="19"/>
                      <a:pt x="79" y="19"/>
                    </a:cubicBezTo>
                    <a:cubicBezTo>
                      <a:pt x="54" y="22"/>
                      <a:pt x="54" y="22"/>
                      <a:pt x="54" y="22"/>
                    </a:cubicBezTo>
                    <a:cubicBezTo>
                      <a:pt x="95" y="138"/>
                      <a:pt x="95" y="138"/>
                      <a:pt x="95" y="138"/>
                    </a:cubicBezTo>
                    <a:cubicBezTo>
                      <a:pt x="106" y="173"/>
                      <a:pt x="106" y="173"/>
                      <a:pt x="106" y="173"/>
                    </a:cubicBezTo>
                    <a:cubicBezTo>
                      <a:pt x="116" y="138"/>
                      <a:pt x="116" y="138"/>
                      <a:pt x="116" y="138"/>
                    </a:cubicBezTo>
                    <a:cubicBezTo>
                      <a:pt x="151" y="22"/>
                      <a:pt x="151" y="22"/>
                      <a:pt x="151" y="22"/>
                    </a:cubicBezTo>
                    <a:cubicBezTo>
                      <a:pt x="125" y="19"/>
                      <a:pt x="125" y="19"/>
                      <a:pt x="125" y="19"/>
                    </a:cubicBezTo>
                    <a:cubicBezTo>
                      <a:pt x="125" y="0"/>
                      <a:pt x="125" y="0"/>
                      <a:pt x="125" y="0"/>
                    </a:cubicBezTo>
                    <a:cubicBezTo>
                      <a:pt x="199" y="0"/>
                      <a:pt x="199" y="0"/>
                      <a:pt x="199" y="0"/>
                    </a:cubicBezTo>
                    <a:cubicBezTo>
                      <a:pt x="199" y="19"/>
                      <a:pt x="199" y="19"/>
                      <a:pt x="199" y="19"/>
                    </a:cubicBezTo>
                    <a:cubicBezTo>
                      <a:pt x="180" y="21"/>
                      <a:pt x="180" y="21"/>
                      <a:pt x="180" y="21"/>
                    </a:cubicBezTo>
                    <a:cubicBezTo>
                      <a:pt x="172" y="44"/>
                      <a:pt x="165" y="63"/>
                      <a:pt x="159" y="80"/>
                    </a:cubicBezTo>
                    <a:cubicBezTo>
                      <a:pt x="154" y="97"/>
                      <a:pt x="149" y="112"/>
                      <a:pt x="144" y="124"/>
                    </a:cubicBezTo>
                    <a:cubicBezTo>
                      <a:pt x="140" y="136"/>
                      <a:pt x="136" y="147"/>
                      <a:pt x="133" y="156"/>
                    </a:cubicBezTo>
                    <a:cubicBezTo>
                      <a:pt x="130" y="164"/>
                      <a:pt x="128" y="171"/>
                      <a:pt x="126" y="177"/>
                    </a:cubicBezTo>
                    <a:cubicBezTo>
                      <a:pt x="124" y="183"/>
                      <a:pt x="122" y="187"/>
                      <a:pt x="121" y="191"/>
                    </a:cubicBezTo>
                    <a:cubicBezTo>
                      <a:pt x="119" y="195"/>
                      <a:pt x="118" y="197"/>
                      <a:pt x="117" y="200"/>
                    </a:cubicBezTo>
                    <a:cubicBezTo>
                      <a:pt x="113" y="211"/>
                      <a:pt x="108" y="222"/>
                      <a:pt x="104" y="231"/>
                    </a:cubicBezTo>
                    <a:cubicBezTo>
                      <a:pt x="99" y="240"/>
                      <a:pt x="94" y="248"/>
                      <a:pt x="89" y="255"/>
                    </a:cubicBezTo>
                    <a:cubicBezTo>
                      <a:pt x="84" y="261"/>
                      <a:pt x="79" y="267"/>
                      <a:pt x="73" y="271"/>
                    </a:cubicBezTo>
                    <a:cubicBezTo>
                      <a:pt x="67" y="275"/>
                      <a:pt x="61" y="278"/>
                      <a:pt x="54" y="280"/>
                    </a:cubicBezTo>
                    <a:cubicBezTo>
                      <a:pt x="49" y="281"/>
                      <a:pt x="44" y="282"/>
                      <a:pt x="39" y="282"/>
                    </a:cubicBezTo>
                    <a:cubicBezTo>
                      <a:pt x="37" y="282"/>
                      <a:pt x="36" y="282"/>
                      <a:pt x="35" y="282"/>
                    </a:cubicBezTo>
                    <a:cubicBezTo>
                      <a:pt x="33" y="282"/>
                      <a:pt x="32" y="281"/>
                      <a:pt x="31" y="281"/>
                    </a:cubicBezTo>
                    <a:cubicBezTo>
                      <a:pt x="29" y="281"/>
                      <a:pt x="28" y="281"/>
                      <a:pt x="27" y="280"/>
                    </a:cubicBezTo>
                    <a:cubicBezTo>
                      <a:pt x="26" y="280"/>
                      <a:pt x="25" y="280"/>
                      <a:pt x="25" y="279"/>
                    </a:cubicBezTo>
                    <a:lnTo>
                      <a:pt x="25" y="2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7">
                <a:extLst>
                  <a:ext uri="{FF2B5EF4-FFF2-40B4-BE49-F238E27FC236}">
                    <a16:creationId xmlns:a16="http://schemas.microsoft.com/office/drawing/2014/main" id="{FD727287-C9FF-49F5-8048-FECAA50EFFFC}"/>
                  </a:ext>
                </a:extLst>
              </p:cNvPr>
              <p:cNvSpPr>
                <a:spLocks/>
              </p:cNvSpPr>
              <p:nvPr/>
            </p:nvSpPr>
            <p:spPr bwMode="auto">
              <a:xfrm>
                <a:off x="5312" y="1007"/>
                <a:ext cx="69" cy="207"/>
              </a:xfrm>
              <a:custGeom>
                <a:avLst/>
                <a:gdLst>
                  <a:gd name="T0" fmla="*/ 0 w 69"/>
                  <a:gd name="T1" fmla="*/ 197 h 207"/>
                  <a:gd name="T2" fmla="*/ 22 w 69"/>
                  <a:gd name="T3" fmla="*/ 194 h 207"/>
                  <a:gd name="T4" fmla="*/ 22 w 69"/>
                  <a:gd name="T5" fmla="*/ 22 h 207"/>
                  <a:gd name="T6" fmla="*/ 1 w 69"/>
                  <a:gd name="T7" fmla="*/ 17 h 207"/>
                  <a:gd name="T8" fmla="*/ 1 w 69"/>
                  <a:gd name="T9" fmla="*/ 5 h 207"/>
                  <a:gd name="T10" fmla="*/ 41 w 69"/>
                  <a:gd name="T11" fmla="*/ 0 h 207"/>
                  <a:gd name="T12" fmla="*/ 46 w 69"/>
                  <a:gd name="T13" fmla="*/ 3 h 207"/>
                  <a:gd name="T14" fmla="*/ 46 w 69"/>
                  <a:gd name="T15" fmla="*/ 194 h 207"/>
                  <a:gd name="T16" fmla="*/ 69 w 69"/>
                  <a:gd name="T17" fmla="*/ 197 h 207"/>
                  <a:gd name="T18" fmla="*/ 69 w 69"/>
                  <a:gd name="T19" fmla="*/ 207 h 207"/>
                  <a:gd name="T20" fmla="*/ 0 w 69"/>
                  <a:gd name="T21" fmla="*/ 207 h 207"/>
                  <a:gd name="T22" fmla="*/ 0 w 69"/>
                  <a:gd name="T23" fmla="*/ 197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207">
                    <a:moveTo>
                      <a:pt x="0" y="197"/>
                    </a:moveTo>
                    <a:lnTo>
                      <a:pt x="22" y="194"/>
                    </a:lnTo>
                    <a:lnTo>
                      <a:pt x="22" y="22"/>
                    </a:lnTo>
                    <a:lnTo>
                      <a:pt x="1" y="17"/>
                    </a:lnTo>
                    <a:lnTo>
                      <a:pt x="1" y="5"/>
                    </a:lnTo>
                    <a:lnTo>
                      <a:pt x="41" y="0"/>
                    </a:lnTo>
                    <a:lnTo>
                      <a:pt x="46" y="3"/>
                    </a:lnTo>
                    <a:lnTo>
                      <a:pt x="46" y="194"/>
                    </a:lnTo>
                    <a:lnTo>
                      <a:pt x="69" y="197"/>
                    </a:lnTo>
                    <a:lnTo>
                      <a:pt x="69" y="207"/>
                    </a:lnTo>
                    <a:lnTo>
                      <a:pt x="0" y="207"/>
                    </a:lnTo>
                    <a:lnTo>
                      <a:pt x="0" y="1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8">
                <a:extLst>
                  <a:ext uri="{FF2B5EF4-FFF2-40B4-BE49-F238E27FC236}">
                    <a16:creationId xmlns:a16="http://schemas.microsoft.com/office/drawing/2014/main" id="{45BAB9F8-3FA1-4FBD-878A-A0528C2607C8}"/>
                  </a:ext>
                </a:extLst>
              </p:cNvPr>
              <p:cNvSpPr>
                <a:spLocks noEditPoints="1"/>
              </p:cNvSpPr>
              <p:nvPr/>
            </p:nvSpPr>
            <p:spPr bwMode="auto">
              <a:xfrm>
                <a:off x="5381" y="1069"/>
                <a:ext cx="123" cy="148"/>
              </a:xfrm>
              <a:custGeom>
                <a:avLst/>
                <a:gdLst>
                  <a:gd name="T0" fmla="*/ 1 w 167"/>
                  <a:gd name="T1" fmla="*/ 141 h 200"/>
                  <a:gd name="T2" fmla="*/ 8 w 167"/>
                  <a:gd name="T3" fmla="*/ 120 h 200"/>
                  <a:gd name="T4" fmla="*/ 24 w 167"/>
                  <a:gd name="T5" fmla="*/ 104 h 200"/>
                  <a:gd name="T6" fmla="*/ 46 w 167"/>
                  <a:gd name="T7" fmla="*/ 93 h 200"/>
                  <a:gd name="T8" fmla="*/ 70 w 167"/>
                  <a:gd name="T9" fmla="*/ 86 h 200"/>
                  <a:gd name="T10" fmla="*/ 93 w 167"/>
                  <a:gd name="T11" fmla="*/ 83 h 200"/>
                  <a:gd name="T12" fmla="*/ 112 w 167"/>
                  <a:gd name="T13" fmla="*/ 82 h 200"/>
                  <a:gd name="T14" fmla="*/ 112 w 167"/>
                  <a:gd name="T15" fmla="*/ 67 h 200"/>
                  <a:gd name="T16" fmla="*/ 108 w 167"/>
                  <a:gd name="T17" fmla="*/ 44 h 200"/>
                  <a:gd name="T18" fmla="*/ 98 w 167"/>
                  <a:gd name="T19" fmla="*/ 31 h 200"/>
                  <a:gd name="T20" fmla="*/ 83 w 167"/>
                  <a:gd name="T21" fmla="*/ 25 h 200"/>
                  <a:gd name="T22" fmla="*/ 64 w 167"/>
                  <a:gd name="T23" fmla="*/ 23 h 200"/>
                  <a:gd name="T24" fmla="*/ 53 w 167"/>
                  <a:gd name="T25" fmla="*/ 24 h 200"/>
                  <a:gd name="T26" fmla="*/ 40 w 167"/>
                  <a:gd name="T27" fmla="*/ 26 h 200"/>
                  <a:gd name="T28" fmla="*/ 27 w 167"/>
                  <a:gd name="T29" fmla="*/ 31 h 200"/>
                  <a:gd name="T30" fmla="*/ 14 w 167"/>
                  <a:gd name="T31" fmla="*/ 36 h 200"/>
                  <a:gd name="T32" fmla="*/ 8 w 167"/>
                  <a:gd name="T33" fmla="*/ 20 h 200"/>
                  <a:gd name="T34" fmla="*/ 24 w 167"/>
                  <a:gd name="T35" fmla="*/ 11 h 200"/>
                  <a:gd name="T36" fmla="*/ 43 w 167"/>
                  <a:gd name="T37" fmla="*/ 5 h 200"/>
                  <a:gd name="T38" fmla="*/ 61 w 167"/>
                  <a:gd name="T39" fmla="*/ 1 h 200"/>
                  <a:gd name="T40" fmla="*/ 77 w 167"/>
                  <a:gd name="T41" fmla="*/ 0 h 200"/>
                  <a:gd name="T42" fmla="*/ 103 w 167"/>
                  <a:gd name="T43" fmla="*/ 3 h 200"/>
                  <a:gd name="T44" fmla="*/ 125 w 167"/>
                  <a:gd name="T45" fmla="*/ 13 h 200"/>
                  <a:gd name="T46" fmla="*/ 139 w 167"/>
                  <a:gd name="T47" fmla="*/ 32 h 200"/>
                  <a:gd name="T48" fmla="*/ 145 w 167"/>
                  <a:gd name="T49" fmla="*/ 63 h 200"/>
                  <a:gd name="T50" fmla="*/ 145 w 167"/>
                  <a:gd name="T51" fmla="*/ 182 h 200"/>
                  <a:gd name="T52" fmla="*/ 167 w 167"/>
                  <a:gd name="T53" fmla="*/ 182 h 200"/>
                  <a:gd name="T54" fmla="*/ 167 w 167"/>
                  <a:gd name="T55" fmla="*/ 193 h 200"/>
                  <a:gd name="T56" fmla="*/ 152 w 167"/>
                  <a:gd name="T57" fmla="*/ 198 h 200"/>
                  <a:gd name="T58" fmla="*/ 134 w 167"/>
                  <a:gd name="T59" fmla="*/ 200 h 200"/>
                  <a:gd name="T60" fmla="*/ 127 w 167"/>
                  <a:gd name="T61" fmla="*/ 200 h 200"/>
                  <a:gd name="T62" fmla="*/ 121 w 167"/>
                  <a:gd name="T63" fmla="*/ 198 h 200"/>
                  <a:gd name="T64" fmla="*/ 116 w 167"/>
                  <a:gd name="T65" fmla="*/ 192 h 200"/>
                  <a:gd name="T66" fmla="*/ 114 w 167"/>
                  <a:gd name="T67" fmla="*/ 182 h 200"/>
                  <a:gd name="T68" fmla="*/ 114 w 167"/>
                  <a:gd name="T69" fmla="*/ 178 h 200"/>
                  <a:gd name="T70" fmla="*/ 104 w 167"/>
                  <a:gd name="T71" fmla="*/ 187 h 200"/>
                  <a:gd name="T72" fmla="*/ 92 w 167"/>
                  <a:gd name="T73" fmla="*/ 194 h 200"/>
                  <a:gd name="T74" fmla="*/ 76 w 167"/>
                  <a:gd name="T75" fmla="*/ 199 h 200"/>
                  <a:gd name="T76" fmla="*/ 56 w 167"/>
                  <a:gd name="T77" fmla="*/ 200 h 200"/>
                  <a:gd name="T78" fmla="*/ 32 w 167"/>
                  <a:gd name="T79" fmla="*/ 195 h 200"/>
                  <a:gd name="T80" fmla="*/ 14 w 167"/>
                  <a:gd name="T81" fmla="*/ 182 h 200"/>
                  <a:gd name="T82" fmla="*/ 3 w 167"/>
                  <a:gd name="T83" fmla="*/ 164 h 200"/>
                  <a:gd name="T84" fmla="*/ 1 w 167"/>
                  <a:gd name="T85" fmla="*/ 141 h 200"/>
                  <a:gd name="T86" fmla="*/ 34 w 167"/>
                  <a:gd name="T87" fmla="*/ 141 h 200"/>
                  <a:gd name="T88" fmla="*/ 37 w 167"/>
                  <a:gd name="T89" fmla="*/ 159 h 200"/>
                  <a:gd name="T90" fmla="*/ 45 w 167"/>
                  <a:gd name="T91" fmla="*/ 170 h 200"/>
                  <a:gd name="T92" fmla="*/ 58 w 167"/>
                  <a:gd name="T93" fmla="*/ 176 h 200"/>
                  <a:gd name="T94" fmla="*/ 75 w 167"/>
                  <a:gd name="T95" fmla="*/ 178 h 200"/>
                  <a:gd name="T96" fmla="*/ 85 w 167"/>
                  <a:gd name="T97" fmla="*/ 177 h 200"/>
                  <a:gd name="T98" fmla="*/ 95 w 167"/>
                  <a:gd name="T99" fmla="*/ 174 h 200"/>
                  <a:gd name="T100" fmla="*/ 105 w 167"/>
                  <a:gd name="T101" fmla="*/ 169 h 200"/>
                  <a:gd name="T102" fmla="*/ 111 w 167"/>
                  <a:gd name="T103" fmla="*/ 164 h 200"/>
                  <a:gd name="T104" fmla="*/ 111 w 167"/>
                  <a:gd name="T105" fmla="*/ 131 h 200"/>
                  <a:gd name="T106" fmla="*/ 112 w 167"/>
                  <a:gd name="T107" fmla="*/ 99 h 200"/>
                  <a:gd name="T108" fmla="*/ 96 w 167"/>
                  <a:gd name="T109" fmla="*/ 100 h 200"/>
                  <a:gd name="T110" fmla="*/ 79 w 167"/>
                  <a:gd name="T111" fmla="*/ 103 h 200"/>
                  <a:gd name="T112" fmla="*/ 62 w 167"/>
                  <a:gd name="T113" fmla="*/ 108 h 200"/>
                  <a:gd name="T114" fmla="*/ 48 w 167"/>
                  <a:gd name="T115" fmla="*/ 116 h 200"/>
                  <a:gd name="T116" fmla="*/ 38 w 167"/>
                  <a:gd name="T117" fmla="*/ 127 h 200"/>
                  <a:gd name="T118" fmla="*/ 34 w 167"/>
                  <a:gd name="T119" fmla="*/ 141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7" h="200">
                    <a:moveTo>
                      <a:pt x="1" y="141"/>
                    </a:moveTo>
                    <a:cubicBezTo>
                      <a:pt x="1" y="133"/>
                      <a:pt x="4" y="126"/>
                      <a:pt x="8" y="120"/>
                    </a:cubicBezTo>
                    <a:cubicBezTo>
                      <a:pt x="13" y="114"/>
                      <a:pt x="18" y="108"/>
                      <a:pt x="24" y="104"/>
                    </a:cubicBezTo>
                    <a:cubicBezTo>
                      <a:pt x="31" y="100"/>
                      <a:pt x="38" y="96"/>
                      <a:pt x="46" y="93"/>
                    </a:cubicBezTo>
                    <a:cubicBezTo>
                      <a:pt x="54" y="90"/>
                      <a:pt x="62" y="88"/>
                      <a:pt x="70" y="86"/>
                    </a:cubicBezTo>
                    <a:cubicBezTo>
                      <a:pt x="78" y="85"/>
                      <a:pt x="85" y="83"/>
                      <a:pt x="93" y="83"/>
                    </a:cubicBezTo>
                    <a:cubicBezTo>
                      <a:pt x="100" y="82"/>
                      <a:pt x="106" y="82"/>
                      <a:pt x="112" y="82"/>
                    </a:cubicBezTo>
                    <a:cubicBezTo>
                      <a:pt x="112" y="67"/>
                      <a:pt x="112" y="67"/>
                      <a:pt x="112" y="67"/>
                    </a:cubicBezTo>
                    <a:cubicBezTo>
                      <a:pt x="112" y="58"/>
                      <a:pt x="110" y="50"/>
                      <a:pt x="108" y="44"/>
                    </a:cubicBezTo>
                    <a:cubicBezTo>
                      <a:pt x="106" y="39"/>
                      <a:pt x="102" y="34"/>
                      <a:pt x="98" y="31"/>
                    </a:cubicBezTo>
                    <a:cubicBezTo>
                      <a:pt x="94" y="28"/>
                      <a:pt x="89" y="26"/>
                      <a:pt x="83" y="25"/>
                    </a:cubicBezTo>
                    <a:cubicBezTo>
                      <a:pt x="77" y="23"/>
                      <a:pt x="71" y="23"/>
                      <a:pt x="64" y="23"/>
                    </a:cubicBezTo>
                    <a:cubicBezTo>
                      <a:pt x="61" y="23"/>
                      <a:pt x="57" y="23"/>
                      <a:pt x="53" y="24"/>
                    </a:cubicBezTo>
                    <a:cubicBezTo>
                      <a:pt x="49" y="24"/>
                      <a:pt x="45" y="25"/>
                      <a:pt x="40" y="26"/>
                    </a:cubicBezTo>
                    <a:cubicBezTo>
                      <a:pt x="36" y="28"/>
                      <a:pt x="32" y="29"/>
                      <a:pt x="27" y="31"/>
                    </a:cubicBezTo>
                    <a:cubicBezTo>
                      <a:pt x="23" y="32"/>
                      <a:pt x="18" y="34"/>
                      <a:pt x="14" y="36"/>
                    </a:cubicBezTo>
                    <a:cubicBezTo>
                      <a:pt x="8" y="20"/>
                      <a:pt x="8" y="20"/>
                      <a:pt x="8" y="20"/>
                    </a:cubicBezTo>
                    <a:cubicBezTo>
                      <a:pt x="12" y="17"/>
                      <a:pt x="17" y="14"/>
                      <a:pt x="24" y="11"/>
                    </a:cubicBezTo>
                    <a:cubicBezTo>
                      <a:pt x="30" y="9"/>
                      <a:pt x="36" y="7"/>
                      <a:pt x="43" y="5"/>
                    </a:cubicBezTo>
                    <a:cubicBezTo>
                      <a:pt x="49" y="3"/>
                      <a:pt x="55" y="2"/>
                      <a:pt x="61" y="1"/>
                    </a:cubicBezTo>
                    <a:cubicBezTo>
                      <a:pt x="68" y="0"/>
                      <a:pt x="73" y="0"/>
                      <a:pt x="77" y="0"/>
                    </a:cubicBezTo>
                    <a:cubicBezTo>
                      <a:pt x="86" y="0"/>
                      <a:pt x="95" y="1"/>
                      <a:pt x="103" y="3"/>
                    </a:cubicBezTo>
                    <a:cubicBezTo>
                      <a:pt x="111" y="5"/>
                      <a:pt x="119" y="8"/>
                      <a:pt x="125" y="13"/>
                    </a:cubicBezTo>
                    <a:cubicBezTo>
                      <a:pt x="131" y="18"/>
                      <a:pt x="136" y="24"/>
                      <a:pt x="139" y="32"/>
                    </a:cubicBezTo>
                    <a:cubicBezTo>
                      <a:pt x="143" y="40"/>
                      <a:pt x="145" y="50"/>
                      <a:pt x="145" y="63"/>
                    </a:cubicBezTo>
                    <a:cubicBezTo>
                      <a:pt x="145" y="182"/>
                      <a:pt x="145" y="182"/>
                      <a:pt x="145" y="182"/>
                    </a:cubicBezTo>
                    <a:cubicBezTo>
                      <a:pt x="167" y="182"/>
                      <a:pt x="167" y="182"/>
                      <a:pt x="167" y="182"/>
                    </a:cubicBezTo>
                    <a:cubicBezTo>
                      <a:pt x="167" y="193"/>
                      <a:pt x="167" y="193"/>
                      <a:pt x="167" y="193"/>
                    </a:cubicBezTo>
                    <a:cubicBezTo>
                      <a:pt x="163" y="195"/>
                      <a:pt x="158" y="197"/>
                      <a:pt x="152" y="198"/>
                    </a:cubicBezTo>
                    <a:cubicBezTo>
                      <a:pt x="146" y="200"/>
                      <a:pt x="140" y="200"/>
                      <a:pt x="134" y="200"/>
                    </a:cubicBezTo>
                    <a:cubicBezTo>
                      <a:pt x="132" y="200"/>
                      <a:pt x="130" y="200"/>
                      <a:pt x="127" y="200"/>
                    </a:cubicBezTo>
                    <a:cubicBezTo>
                      <a:pt x="125" y="200"/>
                      <a:pt x="123" y="199"/>
                      <a:pt x="121" y="198"/>
                    </a:cubicBezTo>
                    <a:cubicBezTo>
                      <a:pt x="119" y="197"/>
                      <a:pt x="117" y="195"/>
                      <a:pt x="116" y="192"/>
                    </a:cubicBezTo>
                    <a:cubicBezTo>
                      <a:pt x="114" y="190"/>
                      <a:pt x="114" y="187"/>
                      <a:pt x="114" y="182"/>
                    </a:cubicBezTo>
                    <a:cubicBezTo>
                      <a:pt x="114" y="178"/>
                      <a:pt x="114" y="178"/>
                      <a:pt x="114" y="178"/>
                    </a:cubicBezTo>
                    <a:cubicBezTo>
                      <a:pt x="111" y="181"/>
                      <a:pt x="108" y="184"/>
                      <a:pt x="104" y="187"/>
                    </a:cubicBezTo>
                    <a:cubicBezTo>
                      <a:pt x="101" y="189"/>
                      <a:pt x="96" y="192"/>
                      <a:pt x="92" y="194"/>
                    </a:cubicBezTo>
                    <a:cubicBezTo>
                      <a:pt x="87" y="196"/>
                      <a:pt x="82" y="197"/>
                      <a:pt x="76" y="199"/>
                    </a:cubicBezTo>
                    <a:cubicBezTo>
                      <a:pt x="70" y="200"/>
                      <a:pt x="63" y="200"/>
                      <a:pt x="56" y="200"/>
                    </a:cubicBezTo>
                    <a:cubicBezTo>
                      <a:pt x="47" y="200"/>
                      <a:pt x="39" y="199"/>
                      <a:pt x="32" y="195"/>
                    </a:cubicBezTo>
                    <a:cubicBezTo>
                      <a:pt x="25" y="192"/>
                      <a:pt x="18" y="188"/>
                      <a:pt x="14" y="182"/>
                    </a:cubicBezTo>
                    <a:cubicBezTo>
                      <a:pt x="9" y="177"/>
                      <a:pt x="5" y="171"/>
                      <a:pt x="3" y="164"/>
                    </a:cubicBezTo>
                    <a:cubicBezTo>
                      <a:pt x="0" y="156"/>
                      <a:pt x="0" y="149"/>
                      <a:pt x="1" y="141"/>
                    </a:cubicBezTo>
                    <a:close/>
                    <a:moveTo>
                      <a:pt x="34" y="141"/>
                    </a:moveTo>
                    <a:cubicBezTo>
                      <a:pt x="34" y="148"/>
                      <a:pt x="35" y="154"/>
                      <a:pt x="37" y="159"/>
                    </a:cubicBezTo>
                    <a:cubicBezTo>
                      <a:pt x="39" y="163"/>
                      <a:pt x="41" y="167"/>
                      <a:pt x="45" y="170"/>
                    </a:cubicBezTo>
                    <a:cubicBezTo>
                      <a:pt x="48" y="173"/>
                      <a:pt x="53" y="175"/>
                      <a:pt x="58" y="176"/>
                    </a:cubicBezTo>
                    <a:cubicBezTo>
                      <a:pt x="63" y="178"/>
                      <a:pt x="68" y="178"/>
                      <a:pt x="75" y="178"/>
                    </a:cubicBezTo>
                    <a:cubicBezTo>
                      <a:pt x="78" y="178"/>
                      <a:pt x="82" y="178"/>
                      <a:pt x="85" y="177"/>
                    </a:cubicBezTo>
                    <a:cubicBezTo>
                      <a:pt x="89" y="176"/>
                      <a:pt x="92" y="175"/>
                      <a:pt x="95" y="174"/>
                    </a:cubicBezTo>
                    <a:cubicBezTo>
                      <a:pt x="99" y="172"/>
                      <a:pt x="102" y="171"/>
                      <a:pt x="105" y="169"/>
                    </a:cubicBezTo>
                    <a:cubicBezTo>
                      <a:pt x="107" y="167"/>
                      <a:pt x="110" y="165"/>
                      <a:pt x="111" y="164"/>
                    </a:cubicBezTo>
                    <a:cubicBezTo>
                      <a:pt x="111" y="153"/>
                      <a:pt x="111" y="142"/>
                      <a:pt x="111" y="131"/>
                    </a:cubicBezTo>
                    <a:cubicBezTo>
                      <a:pt x="111" y="121"/>
                      <a:pt x="112" y="110"/>
                      <a:pt x="112" y="99"/>
                    </a:cubicBezTo>
                    <a:cubicBezTo>
                      <a:pt x="107" y="99"/>
                      <a:pt x="102" y="100"/>
                      <a:pt x="96" y="100"/>
                    </a:cubicBezTo>
                    <a:cubicBezTo>
                      <a:pt x="90" y="101"/>
                      <a:pt x="84" y="102"/>
                      <a:pt x="79" y="103"/>
                    </a:cubicBezTo>
                    <a:cubicBezTo>
                      <a:pt x="73" y="104"/>
                      <a:pt x="67" y="106"/>
                      <a:pt x="62" y="108"/>
                    </a:cubicBezTo>
                    <a:cubicBezTo>
                      <a:pt x="56" y="110"/>
                      <a:pt x="52" y="112"/>
                      <a:pt x="48" y="116"/>
                    </a:cubicBezTo>
                    <a:cubicBezTo>
                      <a:pt x="43" y="119"/>
                      <a:pt x="40" y="122"/>
                      <a:pt x="38" y="127"/>
                    </a:cubicBezTo>
                    <a:cubicBezTo>
                      <a:pt x="35" y="131"/>
                      <a:pt x="34" y="136"/>
                      <a:pt x="34" y="1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9">
                <a:extLst>
                  <a:ext uri="{FF2B5EF4-FFF2-40B4-BE49-F238E27FC236}">
                    <a16:creationId xmlns:a16="http://schemas.microsoft.com/office/drawing/2014/main" id="{A26113FF-8A8B-473D-8F68-30656EAEABDB}"/>
                  </a:ext>
                </a:extLst>
              </p:cNvPr>
              <p:cNvSpPr>
                <a:spLocks/>
              </p:cNvSpPr>
              <p:nvPr/>
            </p:nvSpPr>
            <p:spPr bwMode="auto">
              <a:xfrm>
                <a:off x="5508" y="1069"/>
                <a:ext cx="152" cy="145"/>
              </a:xfrm>
              <a:custGeom>
                <a:avLst/>
                <a:gdLst>
                  <a:gd name="T0" fmla="*/ 1 w 207"/>
                  <a:gd name="T1" fmla="*/ 182 h 196"/>
                  <a:gd name="T2" fmla="*/ 24 w 207"/>
                  <a:gd name="T3" fmla="*/ 178 h 196"/>
                  <a:gd name="T4" fmla="*/ 24 w 207"/>
                  <a:gd name="T5" fmla="*/ 38 h 196"/>
                  <a:gd name="T6" fmla="*/ 0 w 207"/>
                  <a:gd name="T7" fmla="*/ 24 h 196"/>
                  <a:gd name="T8" fmla="*/ 0 w 207"/>
                  <a:gd name="T9" fmla="*/ 14 h 196"/>
                  <a:gd name="T10" fmla="*/ 45 w 207"/>
                  <a:gd name="T11" fmla="*/ 0 h 196"/>
                  <a:gd name="T12" fmla="*/ 53 w 207"/>
                  <a:gd name="T13" fmla="*/ 3 h 196"/>
                  <a:gd name="T14" fmla="*/ 53 w 207"/>
                  <a:gd name="T15" fmla="*/ 28 h 196"/>
                  <a:gd name="T16" fmla="*/ 67 w 207"/>
                  <a:gd name="T17" fmla="*/ 18 h 196"/>
                  <a:gd name="T18" fmla="*/ 85 w 207"/>
                  <a:gd name="T19" fmla="*/ 9 h 196"/>
                  <a:gd name="T20" fmla="*/ 104 w 207"/>
                  <a:gd name="T21" fmla="*/ 3 h 196"/>
                  <a:gd name="T22" fmla="*/ 123 w 207"/>
                  <a:gd name="T23" fmla="*/ 0 h 196"/>
                  <a:gd name="T24" fmla="*/ 149 w 207"/>
                  <a:gd name="T25" fmla="*/ 4 h 196"/>
                  <a:gd name="T26" fmla="*/ 167 w 207"/>
                  <a:gd name="T27" fmla="*/ 18 h 196"/>
                  <a:gd name="T28" fmla="*/ 177 w 207"/>
                  <a:gd name="T29" fmla="*/ 44 h 196"/>
                  <a:gd name="T30" fmla="*/ 180 w 207"/>
                  <a:gd name="T31" fmla="*/ 81 h 196"/>
                  <a:gd name="T32" fmla="*/ 180 w 207"/>
                  <a:gd name="T33" fmla="*/ 178 h 196"/>
                  <a:gd name="T34" fmla="*/ 207 w 207"/>
                  <a:gd name="T35" fmla="*/ 182 h 196"/>
                  <a:gd name="T36" fmla="*/ 207 w 207"/>
                  <a:gd name="T37" fmla="*/ 196 h 196"/>
                  <a:gd name="T38" fmla="*/ 121 w 207"/>
                  <a:gd name="T39" fmla="*/ 196 h 196"/>
                  <a:gd name="T40" fmla="*/ 121 w 207"/>
                  <a:gd name="T41" fmla="*/ 182 h 196"/>
                  <a:gd name="T42" fmla="*/ 147 w 207"/>
                  <a:gd name="T43" fmla="*/ 178 h 196"/>
                  <a:gd name="T44" fmla="*/ 147 w 207"/>
                  <a:gd name="T45" fmla="*/ 87 h 196"/>
                  <a:gd name="T46" fmla="*/ 145 w 207"/>
                  <a:gd name="T47" fmla="*/ 59 h 196"/>
                  <a:gd name="T48" fmla="*/ 139 w 207"/>
                  <a:gd name="T49" fmla="*/ 40 h 196"/>
                  <a:gd name="T50" fmla="*/ 126 w 207"/>
                  <a:gd name="T51" fmla="*/ 28 h 196"/>
                  <a:gd name="T52" fmla="*/ 105 w 207"/>
                  <a:gd name="T53" fmla="*/ 25 h 196"/>
                  <a:gd name="T54" fmla="*/ 82 w 207"/>
                  <a:gd name="T55" fmla="*/ 30 h 196"/>
                  <a:gd name="T56" fmla="*/ 57 w 207"/>
                  <a:gd name="T57" fmla="*/ 43 h 196"/>
                  <a:gd name="T58" fmla="*/ 57 w 207"/>
                  <a:gd name="T59" fmla="*/ 178 h 196"/>
                  <a:gd name="T60" fmla="*/ 83 w 207"/>
                  <a:gd name="T61" fmla="*/ 182 h 196"/>
                  <a:gd name="T62" fmla="*/ 83 w 207"/>
                  <a:gd name="T63" fmla="*/ 196 h 196"/>
                  <a:gd name="T64" fmla="*/ 1 w 207"/>
                  <a:gd name="T65" fmla="*/ 196 h 196"/>
                  <a:gd name="T66" fmla="*/ 1 w 207"/>
                  <a:gd name="T67" fmla="*/ 182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07" h="196">
                    <a:moveTo>
                      <a:pt x="1" y="182"/>
                    </a:moveTo>
                    <a:cubicBezTo>
                      <a:pt x="24" y="178"/>
                      <a:pt x="24" y="178"/>
                      <a:pt x="24" y="178"/>
                    </a:cubicBezTo>
                    <a:cubicBezTo>
                      <a:pt x="24" y="38"/>
                      <a:pt x="24" y="38"/>
                      <a:pt x="24" y="38"/>
                    </a:cubicBezTo>
                    <a:cubicBezTo>
                      <a:pt x="0" y="24"/>
                      <a:pt x="0" y="24"/>
                      <a:pt x="0" y="24"/>
                    </a:cubicBezTo>
                    <a:cubicBezTo>
                      <a:pt x="0" y="14"/>
                      <a:pt x="0" y="14"/>
                      <a:pt x="0" y="14"/>
                    </a:cubicBezTo>
                    <a:cubicBezTo>
                      <a:pt x="45" y="0"/>
                      <a:pt x="45" y="0"/>
                      <a:pt x="45" y="0"/>
                    </a:cubicBezTo>
                    <a:cubicBezTo>
                      <a:pt x="53" y="3"/>
                      <a:pt x="53" y="3"/>
                      <a:pt x="53" y="3"/>
                    </a:cubicBezTo>
                    <a:cubicBezTo>
                      <a:pt x="53" y="28"/>
                      <a:pt x="53" y="28"/>
                      <a:pt x="53" y="28"/>
                    </a:cubicBezTo>
                    <a:cubicBezTo>
                      <a:pt x="57" y="25"/>
                      <a:pt x="62" y="21"/>
                      <a:pt x="67" y="18"/>
                    </a:cubicBezTo>
                    <a:cubicBezTo>
                      <a:pt x="73" y="15"/>
                      <a:pt x="79" y="12"/>
                      <a:pt x="85" y="9"/>
                    </a:cubicBezTo>
                    <a:cubicBezTo>
                      <a:pt x="91" y="7"/>
                      <a:pt x="97" y="4"/>
                      <a:pt x="104" y="3"/>
                    </a:cubicBezTo>
                    <a:cubicBezTo>
                      <a:pt x="111" y="1"/>
                      <a:pt x="117" y="0"/>
                      <a:pt x="123" y="0"/>
                    </a:cubicBezTo>
                    <a:cubicBezTo>
                      <a:pt x="133" y="0"/>
                      <a:pt x="142" y="1"/>
                      <a:pt x="149" y="4"/>
                    </a:cubicBezTo>
                    <a:cubicBezTo>
                      <a:pt x="157" y="7"/>
                      <a:pt x="163" y="12"/>
                      <a:pt x="167" y="18"/>
                    </a:cubicBezTo>
                    <a:cubicBezTo>
                      <a:pt x="172" y="25"/>
                      <a:pt x="175" y="33"/>
                      <a:pt x="177" y="44"/>
                    </a:cubicBezTo>
                    <a:cubicBezTo>
                      <a:pt x="179" y="54"/>
                      <a:pt x="180" y="66"/>
                      <a:pt x="180" y="81"/>
                    </a:cubicBezTo>
                    <a:cubicBezTo>
                      <a:pt x="180" y="178"/>
                      <a:pt x="180" y="178"/>
                      <a:pt x="180" y="178"/>
                    </a:cubicBezTo>
                    <a:cubicBezTo>
                      <a:pt x="207" y="182"/>
                      <a:pt x="207" y="182"/>
                      <a:pt x="207" y="182"/>
                    </a:cubicBezTo>
                    <a:cubicBezTo>
                      <a:pt x="207" y="196"/>
                      <a:pt x="207" y="196"/>
                      <a:pt x="207" y="196"/>
                    </a:cubicBezTo>
                    <a:cubicBezTo>
                      <a:pt x="121" y="196"/>
                      <a:pt x="121" y="196"/>
                      <a:pt x="121" y="196"/>
                    </a:cubicBezTo>
                    <a:cubicBezTo>
                      <a:pt x="121" y="182"/>
                      <a:pt x="121" y="182"/>
                      <a:pt x="121" y="182"/>
                    </a:cubicBezTo>
                    <a:cubicBezTo>
                      <a:pt x="147" y="178"/>
                      <a:pt x="147" y="178"/>
                      <a:pt x="147" y="178"/>
                    </a:cubicBezTo>
                    <a:cubicBezTo>
                      <a:pt x="147" y="87"/>
                      <a:pt x="147" y="87"/>
                      <a:pt x="147" y="87"/>
                    </a:cubicBezTo>
                    <a:cubicBezTo>
                      <a:pt x="147" y="76"/>
                      <a:pt x="146" y="67"/>
                      <a:pt x="145" y="59"/>
                    </a:cubicBezTo>
                    <a:cubicBezTo>
                      <a:pt x="144" y="51"/>
                      <a:pt x="142" y="45"/>
                      <a:pt x="139" y="40"/>
                    </a:cubicBezTo>
                    <a:cubicBezTo>
                      <a:pt x="136" y="34"/>
                      <a:pt x="132" y="31"/>
                      <a:pt x="126" y="28"/>
                    </a:cubicBezTo>
                    <a:cubicBezTo>
                      <a:pt x="121" y="26"/>
                      <a:pt x="114" y="25"/>
                      <a:pt x="105" y="25"/>
                    </a:cubicBezTo>
                    <a:cubicBezTo>
                      <a:pt x="98" y="25"/>
                      <a:pt x="90" y="27"/>
                      <a:pt x="82" y="30"/>
                    </a:cubicBezTo>
                    <a:cubicBezTo>
                      <a:pt x="75" y="33"/>
                      <a:pt x="66" y="37"/>
                      <a:pt x="57" y="43"/>
                    </a:cubicBezTo>
                    <a:cubicBezTo>
                      <a:pt x="57" y="178"/>
                      <a:pt x="57" y="178"/>
                      <a:pt x="57" y="178"/>
                    </a:cubicBezTo>
                    <a:cubicBezTo>
                      <a:pt x="83" y="182"/>
                      <a:pt x="83" y="182"/>
                      <a:pt x="83" y="182"/>
                    </a:cubicBezTo>
                    <a:cubicBezTo>
                      <a:pt x="83" y="196"/>
                      <a:pt x="83" y="196"/>
                      <a:pt x="83" y="196"/>
                    </a:cubicBezTo>
                    <a:cubicBezTo>
                      <a:pt x="1" y="196"/>
                      <a:pt x="1" y="196"/>
                      <a:pt x="1" y="196"/>
                    </a:cubicBezTo>
                    <a:lnTo>
                      <a:pt x="1" y="1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10">
                <a:extLst>
                  <a:ext uri="{FF2B5EF4-FFF2-40B4-BE49-F238E27FC236}">
                    <a16:creationId xmlns:a16="http://schemas.microsoft.com/office/drawing/2014/main" id="{0745DE31-2EA7-4FBB-A817-6C5F9741FB51}"/>
                  </a:ext>
                </a:extLst>
              </p:cNvPr>
              <p:cNvSpPr>
                <a:spLocks noEditPoints="1"/>
              </p:cNvSpPr>
              <p:nvPr/>
            </p:nvSpPr>
            <p:spPr bwMode="auto">
              <a:xfrm>
                <a:off x="5654" y="1007"/>
                <a:ext cx="139" cy="212"/>
              </a:xfrm>
              <a:custGeom>
                <a:avLst/>
                <a:gdLst>
                  <a:gd name="T0" fmla="*/ 76 w 189"/>
                  <a:gd name="T1" fmla="*/ 284 h 286"/>
                  <a:gd name="T2" fmla="*/ 47 w 189"/>
                  <a:gd name="T3" fmla="*/ 279 h 286"/>
                  <a:gd name="T4" fmla="*/ 23 w 189"/>
                  <a:gd name="T5" fmla="*/ 261 h 286"/>
                  <a:gd name="T6" fmla="*/ 7 w 189"/>
                  <a:gd name="T7" fmla="*/ 230 h 286"/>
                  <a:gd name="T8" fmla="*/ 0 w 189"/>
                  <a:gd name="T9" fmla="*/ 187 h 286"/>
                  <a:gd name="T10" fmla="*/ 8 w 189"/>
                  <a:gd name="T11" fmla="*/ 144 h 286"/>
                  <a:gd name="T12" fmla="*/ 29 w 189"/>
                  <a:gd name="T13" fmla="*/ 111 h 286"/>
                  <a:gd name="T14" fmla="*/ 61 w 189"/>
                  <a:gd name="T15" fmla="*/ 89 h 286"/>
                  <a:gd name="T16" fmla="*/ 100 w 189"/>
                  <a:gd name="T17" fmla="*/ 82 h 286"/>
                  <a:gd name="T18" fmla="*/ 118 w 189"/>
                  <a:gd name="T19" fmla="*/ 83 h 286"/>
                  <a:gd name="T20" fmla="*/ 132 w 189"/>
                  <a:gd name="T21" fmla="*/ 86 h 286"/>
                  <a:gd name="T22" fmla="*/ 132 w 189"/>
                  <a:gd name="T23" fmla="*/ 29 h 286"/>
                  <a:gd name="T24" fmla="*/ 96 w 189"/>
                  <a:gd name="T25" fmla="*/ 22 h 286"/>
                  <a:gd name="T26" fmla="*/ 96 w 189"/>
                  <a:gd name="T27" fmla="*/ 7 h 286"/>
                  <a:gd name="T28" fmla="*/ 158 w 189"/>
                  <a:gd name="T29" fmla="*/ 0 h 286"/>
                  <a:gd name="T30" fmla="*/ 165 w 189"/>
                  <a:gd name="T31" fmla="*/ 4 h 286"/>
                  <a:gd name="T32" fmla="*/ 165 w 189"/>
                  <a:gd name="T33" fmla="*/ 266 h 286"/>
                  <a:gd name="T34" fmla="*/ 189 w 189"/>
                  <a:gd name="T35" fmla="*/ 266 h 286"/>
                  <a:gd name="T36" fmla="*/ 189 w 189"/>
                  <a:gd name="T37" fmla="*/ 278 h 286"/>
                  <a:gd name="T38" fmla="*/ 181 w 189"/>
                  <a:gd name="T39" fmla="*/ 281 h 286"/>
                  <a:gd name="T40" fmla="*/ 172 w 189"/>
                  <a:gd name="T41" fmla="*/ 284 h 286"/>
                  <a:gd name="T42" fmla="*/ 162 w 189"/>
                  <a:gd name="T43" fmla="*/ 285 h 286"/>
                  <a:gd name="T44" fmla="*/ 153 w 189"/>
                  <a:gd name="T45" fmla="*/ 286 h 286"/>
                  <a:gd name="T46" fmla="*/ 146 w 189"/>
                  <a:gd name="T47" fmla="*/ 285 h 286"/>
                  <a:gd name="T48" fmla="*/ 140 w 189"/>
                  <a:gd name="T49" fmla="*/ 283 h 286"/>
                  <a:gd name="T50" fmla="*/ 135 w 189"/>
                  <a:gd name="T51" fmla="*/ 278 h 286"/>
                  <a:gd name="T52" fmla="*/ 134 w 189"/>
                  <a:gd name="T53" fmla="*/ 268 h 286"/>
                  <a:gd name="T54" fmla="*/ 134 w 189"/>
                  <a:gd name="T55" fmla="*/ 264 h 286"/>
                  <a:gd name="T56" fmla="*/ 126 w 189"/>
                  <a:gd name="T57" fmla="*/ 270 h 286"/>
                  <a:gd name="T58" fmla="*/ 114 w 189"/>
                  <a:gd name="T59" fmla="*/ 277 h 286"/>
                  <a:gd name="T60" fmla="*/ 97 w 189"/>
                  <a:gd name="T61" fmla="*/ 282 h 286"/>
                  <a:gd name="T62" fmla="*/ 76 w 189"/>
                  <a:gd name="T63" fmla="*/ 284 h 286"/>
                  <a:gd name="T64" fmla="*/ 89 w 189"/>
                  <a:gd name="T65" fmla="*/ 261 h 286"/>
                  <a:gd name="T66" fmla="*/ 99 w 189"/>
                  <a:gd name="T67" fmla="*/ 260 h 286"/>
                  <a:gd name="T68" fmla="*/ 108 w 189"/>
                  <a:gd name="T69" fmla="*/ 258 h 286"/>
                  <a:gd name="T70" fmla="*/ 122 w 189"/>
                  <a:gd name="T71" fmla="*/ 253 h 286"/>
                  <a:gd name="T72" fmla="*/ 132 w 189"/>
                  <a:gd name="T73" fmla="*/ 246 h 286"/>
                  <a:gd name="T74" fmla="*/ 132 w 189"/>
                  <a:gd name="T75" fmla="*/ 114 h 286"/>
                  <a:gd name="T76" fmla="*/ 128 w 189"/>
                  <a:gd name="T77" fmla="*/ 109 h 286"/>
                  <a:gd name="T78" fmla="*/ 121 w 189"/>
                  <a:gd name="T79" fmla="*/ 105 h 286"/>
                  <a:gd name="T80" fmla="*/ 110 w 189"/>
                  <a:gd name="T81" fmla="*/ 101 h 286"/>
                  <a:gd name="T82" fmla="*/ 96 w 189"/>
                  <a:gd name="T83" fmla="*/ 100 h 286"/>
                  <a:gd name="T84" fmla="*/ 82 w 189"/>
                  <a:gd name="T85" fmla="*/ 102 h 286"/>
                  <a:gd name="T86" fmla="*/ 68 w 189"/>
                  <a:gd name="T87" fmla="*/ 107 h 286"/>
                  <a:gd name="T88" fmla="*/ 55 w 189"/>
                  <a:gd name="T89" fmla="*/ 117 h 286"/>
                  <a:gd name="T90" fmla="*/ 44 w 189"/>
                  <a:gd name="T91" fmla="*/ 132 h 286"/>
                  <a:gd name="T92" fmla="*/ 36 w 189"/>
                  <a:gd name="T93" fmla="*/ 152 h 286"/>
                  <a:gd name="T94" fmla="*/ 33 w 189"/>
                  <a:gd name="T95" fmla="*/ 179 h 286"/>
                  <a:gd name="T96" fmla="*/ 37 w 189"/>
                  <a:gd name="T97" fmla="*/ 215 h 286"/>
                  <a:gd name="T98" fmla="*/ 50 w 189"/>
                  <a:gd name="T99" fmla="*/ 241 h 286"/>
                  <a:gd name="T100" fmla="*/ 68 w 189"/>
                  <a:gd name="T101" fmla="*/ 256 h 286"/>
                  <a:gd name="T102" fmla="*/ 89 w 189"/>
                  <a:gd name="T103" fmla="*/ 261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89" h="286">
                    <a:moveTo>
                      <a:pt x="76" y="284"/>
                    </a:moveTo>
                    <a:cubicBezTo>
                      <a:pt x="66" y="284"/>
                      <a:pt x="57" y="282"/>
                      <a:pt x="47" y="279"/>
                    </a:cubicBezTo>
                    <a:cubicBezTo>
                      <a:pt x="38" y="275"/>
                      <a:pt x="30" y="269"/>
                      <a:pt x="23" y="261"/>
                    </a:cubicBezTo>
                    <a:cubicBezTo>
                      <a:pt x="17" y="253"/>
                      <a:pt x="11" y="243"/>
                      <a:pt x="7" y="230"/>
                    </a:cubicBezTo>
                    <a:cubicBezTo>
                      <a:pt x="2" y="218"/>
                      <a:pt x="0" y="204"/>
                      <a:pt x="0" y="187"/>
                    </a:cubicBezTo>
                    <a:cubicBezTo>
                      <a:pt x="0" y="172"/>
                      <a:pt x="3" y="157"/>
                      <a:pt x="8" y="144"/>
                    </a:cubicBezTo>
                    <a:cubicBezTo>
                      <a:pt x="13" y="132"/>
                      <a:pt x="20" y="120"/>
                      <a:pt x="29" y="111"/>
                    </a:cubicBezTo>
                    <a:cubicBezTo>
                      <a:pt x="38" y="102"/>
                      <a:pt x="49" y="95"/>
                      <a:pt x="61" y="89"/>
                    </a:cubicBezTo>
                    <a:cubicBezTo>
                      <a:pt x="73" y="84"/>
                      <a:pt x="86" y="82"/>
                      <a:pt x="100" y="82"/>
                    </a:cubicBezTo>
                    <a:cubicBezTo>
                      <a:pt x="106" y="82"/>
                      <a:pt x="112" y="82"/>
                      <a:pt x="118" y="83"/>
                    </a:cubicBezTo>
                    <a:cubicBezTo>
                      <a:pt x="123" y="84"/>
                      <a:pt x="128" y="85"/>
                      <a:pt x="132" y="86"/>
                    </a:cubicBezTo>
                    <a:cubicBezTo>
                      <a:pt x="132" y="29"/>
                      <a:pt x="132" y="29"/>
                      <a:pt x="132" y="29"/>
                    </a:cubicBezTo>
                    <a:cubicBezTo>
                      <a:pt x="96" y="22"/>
                      <a:pt x="96" y="22"/>
                      <a:pt x="96" y="22"/>
                    </a:cubicBezTo>
                    <a:cubicBezTo>
                      <a:pt x="96" y="7"/>
                      <a:pt x="96" y="7"/>
                      <a:pt x="96" y="7"/>
                    </a:cubicBezTo>
                    <a:cubicBezTo>
                      <a:pt x="158" y="0"/>
                      <a:pt x="158" y="0"/>
                      <a:pt x="158" y="0"/>
                    </a:cubicBezTo>
                    <a:cubicBezTo>
                      <a:pt x="165" y="4"/>
                      <a:pt x="165" y="4"/>
                      <a:pt x="165" y="4"/>
                    </a:cubicBezTo>
                    <a:cubicBezTo>
                      <a:pt x="165" y="266"/>
                      <a:pt x="165" y="266"/>
                      <a:pt x="165" y="266"/>
                    </a:cubicBezTo>
                    <a:cubicBezTo>
                      <a:pt x="189" y="266"/>
                      <a:pt x="189" y="266"/>
                      <a:pt x="189" y="266"/>
                    </a:cubicBezTo>
                    <a:cubicBezTo>
                      <a:pt x="189" y="278"/>
                      <a:pt x="189" y="278"/>
                      <a:pt x="189" y="278"/>
                    </a:cubicBezTo>
                    <a:cubicBezTo>
                      <a:pt x="187" y="279"/>
                      <a:pt x="184" y="280"/>
                      <a:pt x="181" y="281"/>
                    </a:cubicBezTo>
                    <a:cubicBezTo>
                      <a:pt x="178" y="282"/>
                      <a:pt x="175" y="283"/>
                      <a:pt x="172" y="284"/>
                    </a:cubicBezTo>
                    <a:cubicBezTo>
                      <a:pt x="169" y="284"/>
                      <a:pt x="166" y="285"/>
                      <a:pt x="162" y="285"/>
                    </a:cubicBezTo>
                    <a:cubicBezTo>
                      <a:pt x="159" y="286"/>
                      <a:pt x="156" y="286"/>
                      <a:pt x="153" y="286"/>
                    </a:cubicBezTo>
                    <a:cubicBezTo>
                      <a:pt x="151" y="286"/>
                      <a:pt x="148" y="286"/>
                      <a:pt x="146" y="285"/>
                    </a:cubicBezTo>
                    <a:cubicBezTo>
                      <a:pt x="144" y="285"/>
                      <a:pt x="142" y="284"/>
                      <a:pt x="140" y="283"/>
                    </a:cubicBezTo>
                    <a:cubicBezTo>
                      <a:pt x="138" y="282"/>
                      <a:pt x="137" y="280"/>
                      <a:pt x="135" y="278"/>
                    </a:cubicBezTo>
                    <a:cubicBezTo>
                      <a:pt x="134" y="275"/>
                      <a:pt x="134" y="272"/>
                      <a:pt x="134" y="268"/>
                    </a:cubicBezTo>
                    <a:cubicBezTo>
                      <a:pt x="134" y="264"/>
                      <a:pt x="134" y="264"/>
                      <a:pt x="134" y="264"/>
                    </a:cubicBezTo>
                    <a:cubicBezTo>
                      <a:pt x="132" y="266"/>
                      <a:pt x="129" y="268"/>
                      <a:pt x="126" y="270"/>
                    </a:cubicBezTo>
                    <a:cubicBezTo>
                      <a:pt x="123" y="273"/>
                      <a:pt x="119" y="275"/>
                      <a:pt x="114" y="277"/>
                    </a:cubicBezTo>
                    <a:cubicBezTo>
                      <a:pt x="109" y="279"/>
                      <a:pt x="103" y="281"/>
                      <a:pt x="97" y="282"/>
                    </a:cubicBezTo>
                    <a:cubicBezTo>
                      <a:pt x="90" y="284"/>
                      <a:pt x="83" y="284"/>
                      <a:pt x="76" y="284"/>
                    </a:cubicBezTo>
                    <a:close/>
                    <a:moveTo>
                      <a:pt x="89" y="261"/>
                    </a:moveTo>
                    <a:cubicBezTo>
                      <a:pt x="93" y="261"/>
                      <a:pt x="96" y="260"/>
                      <a:pt x="99" y="260"/>
                    </a:cubicBezTo>
                    <a:cubicBezTo>
                      <a:pt x="102" y="260"/>
                      <a:pt x="105" y="259"/>
                      <a:pt x="108" y="258"/>
                    </a:cubicBezTo>
                    <a:cubicBezTo>
                      <a:pt x="114" y="257"/>
                      <a:pt x="118" y="255"/>
                      <a:pt x="122" y="253"/>
                    </a:cubicBezTo>
                    <a:cubicBezTo>
                      <a:pt x="126" y="251"/>
                      <a:pt x="130" y="248"/>
                      <a:pt x="132" y="246"/>
                    </a:cubicBezTo>
                    <a:cubicBezTo>
                      <a:pt x="132" y="114"/>
                      <a:pt x="132" y="114"/>
                      <a:pt x="132" y="114"/>
                    </a:cubicBezTo>
                    <a:cubicBezTo>
                      <a:pt x="131" y="112"/>
                      <a:pt x="130" y="111"/>
                      <a:pt x="128" y="109"/>
                    </a:cubicBezTo>
                    <a:cubicBezTo>
                      <a:pt x="126" y="107"/>
                      <a:pt x="124" y="106"/>
                      <a:pt x="121" y="105"/>
                    </a:cubicBezTo>
                    <a:cubicBezTo>
                      <a:pt x="118" y="103"/>
                      <a:pt x="114" y="102"/>
                      <a:pt x="110" y="101"/>
                    </a:cubicBezTo>
                    <a:cubicBezTo>
                      <a:pt x="106" y="100"/>
                      <a:pt x="101" y="100"/>
                      <a:pt x="96" y="100"/>
                    </a:cubicBezTo>
                    <a:cubicBezTo>
                      <a:pt x="91" y="100"/>
                      <a:pt x="87" y="101"/>
                      <a:pt x="82" y="102"/>
                    </a:cubicBezTo>
                    <a:cubicBezTo>
                      <a:pt x="77" y="103"/>
                      <a:pt x="73" y="104"/>
                      <a:pt x="68" y="107"/>
                    </a:cubicBezTo>
                    <a:cubicBezTo>
                      <a:pt x="64" y="110"/>
                      <a:pt x="59" y="113"/>
                      <a:pt x="55" y="117"/>
                    </a:cubicBezTo>
                    <a:cubicBezTo>
                      <a:pt x="51" y="121"/>
                      <a:pt x="47" y="126"/>
                      <a:pt x="44" y="132"/>
                    </a:cubicBezTo>
                    <a:cubicBezTo>
                      <a:pt x="41" y="137"/>
                      <a:pt x="38" y="144"/>
                      <a:pt x="36" y="152"/>
                    </a:cubicBezTo>
                    <a:cubicBezTo>
                      <a:pt x="34" y="160"/>
                      <a:pt x="33" y="169"/>
                      <a:pt x="33" y="179"/>
                    </a:cubicBezTo>
                    <a:cubicBezTo>
                      <a:pt x="33" y="193"/>
                      <a:pt x="34" y="205"/>
                      <a:pt x="37" y="215"/>
                    </a:cubicBezTo>
                    <a:cubicBezTo>
                      <a:pt x="41" y="226"/>
                      <a:pt x="45" y="234"/>
                      <a:pt x="50" y="241"/>
                    </a:cubicBezTo>
                    <a:cubicBezTo>
                      <a:pt x="55" y="248"/>
                      <a:pt x="61" y="253"/>
                      <a:pt x="68" y="256"/>
                    </a:cubicBezTo>
                    <a:cubicBezTo>
                      <a:pt x="75" y="259"/>
                      <a:pt x="82" y="261"/>
                      <a:pt x="89" y="2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11">
                <a:extLst>
                  <a:ext uri="{FF2B5EF4-FFF2-40B4-BE49-F238E27FC236}">
                    <a16:creationId xmlns:a16="http://schemas.microsoft.com/office/drawing/2014/main" id="{03ABCE4C-8F3F-495D-81DE-0857738BB089}"/>
                  </a:ext>
                </a:extLst>
              </p:cNvPr>
              <p:cNvSpPr>
                <a:spLocks noEditPoints="1"/>
              </p:cNvSpPr>
              <p:nvPr/>
            </p:nvSpPr>
            <p:spPr bwMode="auto">
              <a:xfrm>
                <a:off x="5784" y="1008"/>
                <a:ext cx="31" cy="30"/>
              </a:xfrm>
              <a:custGeom>
                <a:avLst/>
                <a:gdLst>
                  <a:gd name="T0" fmla="*/ 21 w 42"/>
                  <a:gd name="T1" fmla="*/ 0 h 41"/>
                  <a:gd name="T2" fmla="*/ 42 w 42"/>
                  <a:gd name="T3" fmla="*/ 20 h 41"/>
                  <a:gd name="T4" fmla="*/ 21 w 42"/>
                  <a:gd name="T5" fmla="*/ 41 h 41"/>
                  <a:gd name="T6" fmla="*/ 0 w 42"/>
                  <a:gd name="T7" fmla="*/ 20 h 41"/>
                  <a:gd name="T8" fmla="*/ 21 w 42"/>
                  <a:gd name="T9" fmla="*/ 0 h 41"/>
                  <a:gd name="T10" fmla="*/ 21 w 42"/>
                  <a:gd name="T11" fmla="*/ 38 h 41"/>
                  <a:gd name="T12" fmla="*/ 38 w 42"/>
                  <a:gd name="T13" fmla="*/ 20 h 41"/>
                  <a:gd name="T14" fmla="*/ 21 w 42"/>
                  <a:gd name="T15" fmla="*/ 3 h 41"/>
                  <a:gd name="T16" fmla="*/ 4 w 42"/>
                  <a:gd name="T17" fmla="*/ 20 h 41"/>
                  <a:gd name="T18" fmla="*/ 21 w 42"/>
                  <a:gd name="T19" fmla="*/ 38 h 41"/>
                  <a:gd name="T20" fmla="*/ 13 w 42"/>
                  <a:gd name="T21" fmla="*/ 8 h 41"/>
                  <a:gd name="T22" fmla="*/ 22 w 42"/>
                  <a:gd name="T23" fmla="*/ 8 h 41"/>
                  <a:gd name="T24" fmla="*/ 31 w 42"/>
                  <a:gd name="T25" fmla="*/ 15 h 41"/>
                  <a:gd name="T26" fmla="*/ 24 w 42"/>
                  <a:gd name="T27" fmla="*/ 22 h 41"/>
                  <a:gd name="T28" fmla="*/ 31 w 42"/>
                  <a:gd name="T29" fmla="*/ 33 h 41"/>
                  <a:gd name="T30" fmla="*/ 27 w 42"/>
                  <a:gd name="T31" fmla="*/ 33 h 41"/>
                  <a:gd name="T32" fmla="*/ 21 w 42"/>
                  <a:gd name="T33" fmla="*/ 22 h 41"/>
                  <a:gd name="T34" fmla="*/ 17 w 42"/>
                  <a:gd name="T35" fmla="*/ 22 h 41"/>
                  <a:gd name="T36" fmla="*/ 17 w 42"/>
                  <a:gd name="T37" fmla="*/ 33 h 41"/>
                  <a:gd name="T38" fmla="*/ 13 w 42"/>
                  <a:gd name="T39" fmla="*/ 33 h 41"/>
                  <a:gd name="T40" fmla="*/ 13 w 42"/>
                  <a:gd name="T41" fmla="*/ 8 h 41"/>
                  <a:gd name="T42" fmla="*/ 17 w 42"/>
                  <a:gd name="T43" fmla="*/ 19 h 41"/>
                  <a:gd name="T44" fmla="*/ 20 w 42"/>
                  <a:gd name="T45" fmla="*/ 19 h 41"/>
                  <a:gd name="T46" fmla="*/ 27 w 42"/>
                  <a:gd name="T47" fmla="*/ 15 h 41"/>
                  <a:gd name="T48" fmla="*/ 22 w 42"/>
                  <a:gd name="T49" fmla="*/ 11 h 41"/>
                  <a:gd name="T50" fmla="*/ 17 w 42"/>
                  <a:gd name="T51" fmla="*/ 11 h 41"/>
                  <a:gd name="T52" fmla="*/ 17 w 42"/>
                  <a:gd name="T53" fmla="*/ 1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2" h="41">
                    <a:moveTo>
                      <a:pt x="21" y="0"/>
                    </a:moveTo>
                    <a:cubicBezTo>
                      <a:pt x="32" y="0"/>
                      <a:pt x="42" y="9"/>
                      <a:pt x="42" y="20"/>
                    </a:cubicBezTo>
                    <a:cubicBezTo>
                      <a:pt x="42" y="32"/>
                      <a:pt x="32" y="41"/>
                      <a:pt x="21" y="41"/>
                    </a:cubicBezTo>
                    <a:cubicBezTo>
                      <a:pt x="9" y="41"/>
                      <a:pt x="0" y="32"/>
                      <a:pt x="0" y="20"/>
                    </a:cubicBezTo>
                    <a:cubicBezTo>
                      <a:pt x="0" y="9"/>
                      <a:pt x="9" y="0"/>
                      <a:pt x="21" y="0"/>
                    </a:cubicBezTo>
                    <a:close/>
                    <a:moveTo>
                      <a:pt x="21" y="38"/>
                    </a:moveTo>
                    <a:cubicBezTo>
                      <a:pt x="31" y="38"/>
                      <a:pt x="38" y="31"/>
                      <a:pt x="38" y="20"/>
                    </a:cubicBezTo>
                    <a:cubicBezTo>
                      <a:pt x="38" y="10"/>
                      <a:pt x="31" y="3"/>
                      <a:pt x="21" y="3"/>
                    </a:cubicBezTo>
                    <a:cubicBezTo>
                      <a:pt x="11" y="3"/>
                      <a:pt x="4" y="10"/>
                      <a:pt x="4" y="20"/>
                    </a:cubicBezTo>
                    <a:cubicBezTo>
                      <a:pt x="4" y="31"/>
                      <a:pt x="11" y="38"/>
                      <a:pt x="21" y="38"/>
                    </a:cubicBezTo>
                    <a:close/>
                    <a:moveTo>
                      <a:pt x="13" y="8"/>
                    </a:moveTo>
                    <a:cubicBezTo>
                      <a:pt x="22" y="8"/>
                      <a:pt x="22" y="8"/>
                      <a:pt x="22" y="8"/>
                    </a:cubicBezTo>
                    <a:cubicBezTo>
                      <a:pt x="28" y="8"/>
                      <a:pt x="31" y="11"/>
                      <a:pt x="31" y="15"/>
                    </a:cubicBezTo>
                    <a:cubicBezTo>
                      <a:pt x="31" y="20"/>
                      <a:pt x="28" y="22"/>
                      <a:pt x="24" y="22"/>
                    </a:cubicBezTo>
                    <a:cubicBezTo>
                      <a:pt x="31" y="33"/>
                      <a:pt x="31" y="33"/>
                      <a:pt x="31" y="33"/>
                    </a:cubicBezTo>
                    <a:cubicBezTo>
                      <a:pt x="27" y="33"/>
                      <a:pt x="27" y="33"/>
                      <a:pt x="27" y="33"/>
                    </a:cubicBezTo>
                    <a:cubicBezTo>
                      <a:pt x="21" y="22"/>
                      <a:pt x="21" y="22"/>
                      <a:pt x="21" y="22"/>
                    </a:cubicBezTo>
                    <a:cubicBezTo>
                      <a:pt x="17" y="22"/>
                      <a:pt x="17" y="22"/>
                      <a:pt x="17" y="22"/>
                    </a:cubicBezTo>
                    <a:cubicBezTo>
                      <a:pt x="17" y="33"/>
                      <a:pt x="17" y="33"/>
                      <a:pt x="17" y="33"/>
                    </a:cubicBezTo>
                    <a:cubicBezTo>
                      <a:pt x="13" y="33"/>
                      <a:pt x="13" y="33"/>
                      <a:pt x="13" y="33"/>
                    </a:cubicBezTo>
                    <a:lnTo>
                      <a:pt x="13" y="8"/>
                    </a:lnTo>
                    <a:close/>
                    <a:moveTo>
                      <a:pt x="17" y="19"/>
                    </a:moveTo>
                    <a:cubicBezTo>
                      <a:pt x="20" y="19"/>
                      <a:pt x="20" y="19"/>
                      <a:pt x="20" y="19"/>
                    </a:cubicBezTo>
                    <a:cubicBezTo>
                      <a:pt x="24" y="19"/>
                      <a:pt x="27" y="19"/>
                      <a:pt x="27" y="15"/>
                    </a:cubicBezTo>
                    <a:cubicBezTo>
                      <a:pt x="27" y="12"/>
                      <a:pt x="24" y="11"/>
                      <a:pt x="22" y="11"/>
                    </a:cubicBezTo>
                    <a:cubicBezTo>
                      <a:pt x="17" y="11"/>
                      <a:pt x="17" y="11"/>
                      <a:pt x="17" y="11"/>
                    </a:cubicBezTo>
                    <a:lnTo>
                      <a:pt x="1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28" name="Text Placeholder 27"/>
          <p:cNvSpPr>
            <a:spLocks noGrp="1"/>
          </p:cNvSpPr>
          <p:nvPr>
            <p:ph type="body" sz="quarter" idx="13" hasCustomPrompt="1"/>
          </p:nvPr>
        </p:nvSpPr>
        <p:spPr>
          <a:xfrm>
            <a:off x="381000" y="4325897"/>
            <a:ext cx="5715000" cy="1274801"/>
          </a:xfrm>
        </p:spPr>
        <p:txBody>
          <a:bodyPr wrap="square" lIns="0" anchor="ctr">
            <a:normAutofit/>
          </a:bodyPr>
          <a:lstStyle>
            <a:lvl1pPr marL="0" indent="0">
              <a:spcAft>
                <a:spcPts val="600"/>
              </a:spcAft>
              <a:buNone/>
              <a:defRPr sz="2400" baseline="0"/>
            </a:lvl1pPr>
          </a:lstStyle>
          <a:p>
            <a:pPr lvl="0"/>
            <a:r>
              <a:rPr lang="en-US" dirty="0"/>
              <a:t>Presenter Name</a:t>
            </a:r>
            <a:br>
              <a:rPr lang="en-US" dirty="0"/>
            </a:br>
            <a:r>
              <a:rPr lang="en-US" dirty="0"/>
              <a:t>Presenter Title</a:t>
            </a:r>
          </a:p>
        </p:txBody>
      </p:sp>
    </p:spTree>
    <p:extLst>
      <p:ext uri="{BB962C8B-B14F-4D97-AF65-F5344CB8AC3E}">
        <p14:creationId xmlns:p14="http://schemas.microsoft.com/office/powerpoint/2010/main" val="3233982278"/>
      </p:ext>
    </p:extLst>
  </p:cSld>
  <p:clrMapOvr>
    <a:masterClrMapping/>
  </p:clrMapOvr>
  <p:transition>
    <p:fade/>
  </p:transition>
  <p:hf sldNum="0" hdr="0" ftr="0"/>
</p:sldLayout>
</file>

<file path=ppt/slideLayouts/slideLayout1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8EBF06C-5074-4EAE-BC2A-F332C3F56963}"/>
              </a:ext>
            </a:extLst>
          </p:cNvPr>
          <p:cNvSpPr/>
          <p:nvPr userDrawn="1"/>
        </p:nvSpPr>
        <p:spPr bwMode="auto">
          <a:xfrm>
            <a:off x="0" y="0"/>
            <a:ext cx="5181600" cy="6858000"/>
          </a:xfrm>
          <a:prstGeom prst="rect">
            <a:avLst/>
          </a:prstGeom>
          <a:solidFill>
            <a:schemeClr val="bg2"/>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B2A0796D-FA9D-4300-8DDD-46D303CECD74}"/>
              </a:ext>
            </a:extLst>
          </p:cNvPr>
          <p:cNvSpPr>
            <a:spLocks noGrp="1"/>
          </p:cNvSpPr>
          <p:nvPr>
            <p:ph type="title"/>
          </p:nvPr>
        </p:nvSpPr>
        <p:spPr>
          <a:xfrm>
            <a:off x="381000" y="2062162"/>
            <a:ext cx="4572000" cy="2738438"/>
          </a:xfrm>
        </p:spPr>
        <p:txBody>
          <a:bodyPr anchor="ctr">
            <a:normAutofit/>
          </a:bodyPr>
          <a:lstStyle>
            <a:lvl1pPr>
              <a:defRPr sz="4000"/>
            </a:lvl1pPr>
          </a:lstStyle>
          <a:p>
            <a:r>
              <a:rPr lang="en-US" dirty="0"/>
              <a:t>Click to edit Master title style</a:t>
            </a:r>
          </a:p>
        </p:txBody>
      </p:sp>
      <p:sp>
        <p:nvSpPr>
          <p:cNvPr id="3" name="Text Placeholder 2">
            <a:extLst>
              <a:ext uri="{FF2B5EF4-FFF2-40B4-BE49-F238E27FC236}">
                <a16:creationId xmlns:a16="http://schemas.microsoft.com/office/drawing/2014/main" id="{3952C5FA-CA46-428D-86B4-114D455DDC4A}"/>
              </a:ext>
            </a:extLst>
          </p:cNvPr>
          <p:cNvSpPr>
            <a:spLocks noGrp="1"/>
          </p:cNvSpPr>
          <p:nvPr>
            <p:ph type="body" idx="1"/>
          </p:nvPr>
        </p:nvSpPr>
        <p:spPr>
          <a:xfrm>
            <a:off x="5410200" y="2062162"/>
            <a:ext cx="6400800" cy="2738438"/>
          </a:xfrm>
        </p:spPr>
        <p:txBody>
          <a:bodyPr anchor="ctr">
            <a:normAutofit/>
          </a:bodyPr>
          <a:lstStyle>
            <a:lvl1pPr marL="344488" indent="-231775">
              <a:buFont typeface="Wingdings" panose="05000000000000000000" pitchFamily="2" charset="2"/>
              <a:buChar char="§"/>
              <a:defRPr sz="2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32DC00ED-BF76-4FC6-8F76-A08D9AAE4684}"/>
              </a:ext>
            </a:extLst>
          </p:cNvPr>
          <p:cNvSpPr>
            <a:spLocks noGrp="1"/>
          </p:cNvSpPr>
          <p:nvPr>
            <p:ph type="dt" sz="half" idx="10"/>
          </p:nvPr>
        </p:nvSpPr>
        <p:spPr/>
        <p:txBody>
          <a:bodyPr/>
          <a:lstStyle/>
          <a:p>
            <a:fld id="{5958763E-B898-436D-883D-03711491D54A}" type="datetimeFigureOut">
              <a:rPr lang="en-US" smtClean="0"/>
              <a:t>5/7/2024</a:t>
            </a:fld>
            <a:endParaRPr lang="en-US"/>
          </a:p>
        </p:txBody>
      </p:sp>
      <p:sp>
        <p:nvSpPr>
          <p:cNvPr id="5" name="Footer Placeholder 4">
            <a:extLst>
              <a:ext uri="{FF2B5EF4-FFF2-40B4-BE49-F238E27FC236}">
                <a16:creationId xmlns:a16="http://schemas.microsoft.com/office/drawing/2014/main" id="{57B6BB6F-275F-40A4-B65D-77498F7D23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D07C52-7E90-4100-9E15-9963F85DFA77}"/>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4281284022"/>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Header 2">
    <p:spTree>
      <p:nvGrpSpPr>
        <p:cNvPr id="1" name=""/>
        <p:cNvGrpSpPr/>
        <p:nvPr/>
      </p:nvGrpSpPr>
      <p:grpSpPr>
        <a:xfrm>
          <a:off x="0" y="0"/>
          <a:ext cx="0" cy="0"/>
          <a:chOff x="0" y="0"/>
          <a:chExt cx="0" cy="0"/>
        </a:xfrm>
      </p:grpSpPr>
      <p:sp>
        <p:nvSpPr>
          <p:cNvPr id="9" name="Picture Placeholder 8"/>
          <p:cNvSpPr>
            <a:spLocks noGrp="1"/>
          </p:cNvSpPr>
          <p:nvPr>
            <p:ph type="pic" sz="quarter" idx="13"/>
          </p:nvPr>
        </p:nvSpPr>
        <p:spPr>
          <a:xfrm>
            <a:off x="275844" y="274320"/>
            <a:ext cx="11640312" cy="6309360"/>
          </a:xfrm>
          <a:solidFill>
            <a:schemeClr val="accent5"/>
          </a:solidFill>
        </p:spPr>
        <p:txBody>
          <a:bodyPr/>
          <a:lstStyle>
            <a:lvl1pPr>
              <a:defRPr baseline="0"/>
            </a:lvl1pPr>
          </a:lstStyle>
          <a:p>
            <a:r>
              <a:rPr lang="en-US" dirty="0"/>
              <a:t>Click icon to add picture</a:t>
            </a:r>
          </a:p>
        </p:txBody>
      </p:sp>
      <p:sp>
        <p:nvSpPr>
          <p:cNvPr id="2" name="Title 1">
            <a:extLst>
              <a:ext uri="{FF2B5EF4-FFF2-40B4-BE49-F238E27FC236}">
                <a16:creationId xmlns:a16="http://schemas.microsoft.com/office/drawing/2014/main" id="{B2A0796D-FA9D-4300-8DDD-46D303CECD74}"/>
              </a:ext>
            </a:extLst>
          </p:cNvPr>
          <p:cNvSpPr>
            <a:spLocks noGrp="1"/>
          </p:cNvSpPr>
          <p:nvPr>
            <p:ph type="title"/>
          </p:nvPr>
        </p:nvSpPr>
        <p:spPr>
          <a:xfrm>
            <a:off x="609600" y="4343400"/>
            <a:ext cx="10972800" cy="1828800"/>
          </a:xfrm>
        </p:spPr>
        <p:txBody>
          <a:bodyPr anchor="ctr">
            <a:normAutofit/>
          </a:bodyPr>
          <a:lstStyle>
            <a:lvl1pPr>
              <a:defRPr sz="4800">
                <a:solidFill>
                  <a:schemeClr val="bg1"/>
                </a:solidFill>
              </a:defRPr>
            </a:lvl1pPr>
          </a:lstStyle>
          <a:p>
            <a:r>
              <a:rPr lang="en-US" dirty="0"/>
              <a:t>Click to edit Master title style</a:t>
            </a:r>
          </a:p>
        </p:txBody>
      </p:sp>
      <p:sp>
        <p:nvSpPr>
          <p:cNvPr id="4" name="Date Placeholder 3">
            <a:extLst>
              <a:ext uri="{FF2B5EF4-FFF2-40B4-BE49-F238E27FC236}">
                <a16:creationId xmlns:a16="http://schemas.microsoft.com/office/drawing/2014/main" id="{32DC00ED-BF76-4FC6-8F76-A08D9AAE4684}"/>
              </a:ext>
            </a:extLst>
          </p:cNvPr>
          <p:cNvSpPr>
            <a:spLocks noGrp="1"/>
          </p:cNvSpPr>
          <p:nvPr>
            <p:ph type="dt" sz="half" idx="10"/>
          </p:nvPr>
        </p:nvSpPr>
        <p:spPr/>
        <p:txBody>
          <a:bodyPr/>
          <a:lstStyle/>
          <a:p>
            <a:fld id="{5958763E-B898-436D-883D-03711491D54A}" type="datetimeFigureOut">
              <a:rPr lang="en-US" smtClean="0"/>
              <a:t>5/7/2024</a:t>
            </a:fld>
            <a:endParaRPr lang="en-US"/>
          </a:p>
        </p:txBody>
      </p:sp>
      <p:sp>
        <p:nvSpPr>
          <p:cNvPr id="5" name="Footer Placeholder 4">
            <a:extLst>
              <a:ext uri="{FF2B5EF4-FFF2-40B4-BE49-F238E27FC236}">
                <a16:creationId xmlns:a16="http://schemas.microsoft.com/office/drawing/2014/main" id="{57B6BB6F-275F-40A4-B65D-77498F7D23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D07C52-7E90-4100-9E15-9963F85DFA77}"/>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4234135980"/>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Header 3">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8EBF06C-5074-4EAE-BC2A-F332C3F56963}"/>
              </a:ext>
            </a:extLst>
          </p:cNvPr>
          <p:cNvSpPr/>
          <p:nvPr userDrawn="1"/>
        </p:nvSpPr>
        <p:spPr bwMode="auto">
          <a:xfrm>
            <a:off x="0" y="0"/>
            <a:ext cx="12192000" cy="6858000"/>
          </a:xfrm>
          <a:prstGeom prst="rect">
            <a:avLst/>
          </a:prstGeom>
          <a:gradFill>
            <a:gsLst>
              <a:gs pos="1000">
                <a:schemeClr val="accent2"/>
              </a:gs>
              <a:gs pos="99000">
                <a:schemeClr val="accent1"/>
              </a:gs>
            </a:gsLst>
            <a:lin ang="2700000" scaled="0"/>
          </a:gra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B2A0796D-FA9D-4300-8DDD-46D303CECD74}"/>
              </a:ext>
            </a:extLst>
          </p:cNvPr>
          <p:cNvSpPr>
            <a:spLocks noGrp="1"/>
          </p:cNvSpPr>
          <p:nvPr>
            <p:ph type="title"/>
          </p:nvPr>
        </p:nvSpPr>
        <p:spPr>
          <a:xfrm>
            <a:off x="609600" y="2741120"/>
            <a:ext cx="10972800" cy="1375761"/>
          </a:xfrm>
        </p:spPr>
        <p:txBody>
          <a:bodyPr anchor="ctr">
            <a:spAutoFit/>
          </a:bodyPr>
          <a:lstStyle>
            <a:lvl1pPr>
              <a:defRPr sz="4800">
                <a:solidFill>
                  <a:schemeClr val="bg1"/>
                </a:solidFill>
              </a:defRPr>
            </a:lvl1pPr>
          </a:lstStyle>
          <a:p>
            <a:r>
              <a:rPr lang="en-US" dirty="0"/>
              <a:t>Click to edit Master title style</a:t>
            </a:r>
          </a:p>
        </p:txBody>
      </p:sp>
      <p:sp>
        <p:nvSpPr>
          <p:cNvPr id="4" name="Date Placeholder 3">
            <a:extLst>
              <a:ext uri="{FF2B5EF4-FFF2-40B4-BE49-F238E27FC236}">
                <a16:creationId xmlns:a16="http://schemas.microsoft.com/office/drawing/2014/main" id="{32DC00ED-BF76-4FC6-8F76-A08D9AAE4684}"/>
              </a:ext>
            </a:extLst>
          </p:cNvPr>
          <p:cNvSpPr>
            <a:spLocks noGrp="1"/>
          </p:cNvSpPr>
          <p:nvPr>
            <p:ph type="dt" sz="half" idx="10"/>
          </p:nvPr>
        </p:nvSpPr>
        <p:spPr/>
        <p:txBody>
          <a:bodyPr/>
          <a:lstStyle/>
          <a:p>
            <a:fld id="{5958763E-B898-436D-883D-03711491D54A}" type="datetimeFigureOut">
              <a:rPr lang="en-US" smtClean="0"/>
              <a:t>5/7/2024</a:t>
            </a:fld>
            <a:endParaRPr lang="en-US"/>
          </a:p>
        </p:txBody>
      </p:sp>
      <p:sp>
        <p:nvSpPr>
          <p:cNvPr id="5" name="Footer Placeholder 4">
            <a:extLst>
              <a:ext uri="{FF2B5EF4-FFF2-40B4-BE49-F238E27FC236}">
                <a16:creationId xmlns:a16="http://schemas.microsoft.com/office/drawing/2014/main" id="{57B6BB6F-275F-40A4-B65D-77498F7D23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D07C52-7E90-4100-9E15-9963F85DFA77}"/>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3076321086"/>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669C1-E12B-47DC-B940-4CCC0050F70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B45E70E-01FE-4CE1-AB12-E189F3DA6A2F}"/>
              </a:ext>
            </a:extLst>
          </p:cNvPr>
          <p:cNvSpPr>
            <a:spLocks noGrp="1"/>
          </p:cNvSpPr>
          <p:nvPr>
            <p:ph sz="half" idx="1"/>
          </p:nvPr>
        </p:nvSpPr>
        <p:spPr>
          <a:xfrm>
            <a:off x="381000" y="1143000"/>
            <a:ext cx="5486401" cy="5257787"/>
          </a:xfrm>
        </p:spPr>
        <p:txBody>
          <a:bodyPr>
            <a:normAutofit/>
          </a:bodyPr>
          <a:lstStyle>
            <a:lvl1pPr>
              <a:defRPr sz="2400"/>
            </a:lvl1pPr>
            <a:lvl2pPr>
              <a:defRPr sz="2000"/>
            </a:lvl2pPr>
            <a:lvl3pPr>
              <a:defRPr sz="18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333503CF-D95E-41B4-AA9C-512E591D0A1D}"/>
              </a:ext>
            </a:extLst>
          </p:cNvPr>
          <p:cNvSpPr>
            <a:spLocks noGrp="1"/>
          </p:cNvSpPr>
          <p:nvPr>
            <p:ph sz="half" idx="2"/>
          </p:nvPr>
        </p:nvSpPr>
        <p:spPr>
          <a:xfrm>
            <a:off x="6324600" y="1143000"/>
            <a:ext cx="5486400" cy="5257739"/>
          </a:xfrm>
        </p:spPr>
        <p:txBody>
          <a:bodyPr>
            <a:norm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2DD73376-94BB-492C-AF76-9515704F134A}"/>
              </a:ext>
            </a:extLst>
          </p:cNvPr>
          <p:cNvCxnSpPr/>
          <p:nvPr userDrawn="1"/>
        </p:nvCxnSpPr>
        <p:spPr>
          <a:xfrm>
            <a:off x="381000" y="1028700"/>
            <a:ext cx="11430000" cy="0"/>
          </a:xfrm>
          <a:prstGeom prst="line">
            <a:avLst/>
          </a:prstGeom>
          <a:ln w="28575">
            <a:gradFill>
              <a:gsLst>
                <a:gs pos="0">
                  <a:schemeClr val="accent2"/>
                </a:gs>
                <a:gs pos="99000">
                  <a:schemeClr val="accent1"/>
                </a:gs>
              </a:gsLst>
            </a:gradFill>
            <a:headEnd type="none"/>
            <a:tailEnd type="none"/>
          </a:ln>
        </p:spPr>
        <p:style>
          <a:lnRef idx="1">
            <a:schemeClr val="accent1"/>
          </a:lnRef>
          <a:fillRef idx="0">
            <a:schemeClr val="accent1"/>
          </a:fillRef>
          <a:effectRef idx="0">
            <a:schemeClr val="accent1"/>
          </a:effectRef>
          <a:fontRef idx="minor">
            <a:schemeClr val="tx1"/>
          </a:fontRef>
        </p:style>
      </p:cxnSp>
      <p:sp>
        <p:nvSpPr>
          <p:cNvPr id="10" name="Date Placeholder 9"/>
          <p:cNvSpPr>
            <a:spLocks noGrp="1"/>
          </p:cNvSpPr>
          <p:nvPr>
            <p:ph type="dt" sz="half" idx="10"/>
          </p:nvPr>
        </p:nvSpPr>
        <p:spPr/>
        <p:txBody>
          <a:bodyPr/>
          <a:lstStyle/>
          <a:p>
            <a:fld id="{5958763E-B898-436D-883D-03711491D54A}" type="datetimeFigureOut">
              <a:rPr lang="en-US" smtClean="0"/>
              <a:t>5/7/2024</a:t>
            </a:fld>
            <a:endParaRPr lang="en-US"/>
          </a:p>
        </p:txBody>
      </p:sp>
      <p:sp>
        <p:nvSpPr>
          <p:cNvPr id="11" name="Footer Placeholder 10"/>
          <p:cNvSpPr>
            <a:spLocks noGrp="1"/>
          </p:cNvSpPr>
          <p:nvPr>
            <p:ph type="ftr" sz="quarter" idx="11"/>
          </p:nvPr>
        </p:nvSpPr>
        <p:spPr/>
        <p:txBody>
          <a:bodyPr/>
          <a:lstStyle/>
          <a:p>
            <a:endParaRPr lang="en-US"/>
          </a:p>
        </p:txBody>
      </p:sp>
      <p:sp>
        <p:nvSpPr>
          <p:cNvPr id="12" name="Slide Number Placeholder 11"/>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3948295721"/>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hre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669C1-E12B-47DC-B940-4CCC0050F70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B45E70E-01FE-4CE1-AB12-E189F3DA6A2F}"/>
              </a:ext>
            </a:extLst>
          </p:cNvPr>
          <p:cNvSpPr>
            <a:spLocks noGrp="1"/>
          </p:cNvSpPr>
          <p:nvPr>
            <p:ph sz="half" idx="1"/>
          </p:nvPr>
        </p:nvSpPr>
        <p:spPr>
          <a:xfrm>
            <a:off x="381001" y="1143000"/>
            <a:ext cx="3657600" cy="5257787"/>
          </a:xfrm>
        </p:spPr>
        <p:txBody>
          <a:bodyPr>
            <a:normAutofit/>
          </a:bodyPr>
          <a:lstStyle>
            <a:lvl1pPr>
              <a:defRPr sz="2400"/>
            </a:lvl1pPr>
            <a:lvl2pPr>
              <a:defRPr sz="2000"/>
            </a:lvl2pPr>
            <a:lvl3pPr>
              <a:defRPr sz="18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333503CF-D95E-41B4-AA9C-512E591D0A1D}"/>
              </a:ext>
            </a:extLst>
          </p:cNvPr>
          <p:cNvSpPr>
            <a:spLocks noGrp="1"/>
          </p:cNvSpPr>
          <p:nvPr>
            <p:ph sz="half" idx="2"/>
          </p:nvPr>
        </p:nvSpPr>
        <p:spPr>
          <a:xfrm>
            <a:off x="4267200" y="1143000"/>
            <a:ext cx="3657600" cy="5257739"/>
          </a:xfrm>
        </p:spPr>
        <p:txBody>
          <a:bodyPr>
            <a:normAutofit/>
          </a:bodyPr>
          <a:lstStyle>
            <a:lvl1pPr>
              <a:defRPr sz="2400"/>
            </a:lvl1pPr>
            <a:lvl2pPr>
              <a:defRPr sz="2000"/>
            </a:lvl2pPr>
            <a:lvl3pPr>
              <a:defRPr sz="18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3">
            <a:extLst>
              <a:ext uri="{FF2B5EF4-FFF2-40B4-BE49-F238E27FC236}">
                <a16:creationId xmlns:a16="http://schemas.microsoft.com/office/drawing/2014/main" id="{333503CF-D95E-41B4-AA9C-512E591D0A1D}"/>
              </a:ext>
            </a:extLst>
          </p:cNvPr>
          <p:cNvSpPr>
            <a:spLocks noGrp="1"/>
          </p:cNvSpPr>
          <p:nvPr>
            <p:ph sz="half" idx="10"/>
          </p:nvPr>
        </p:nvSpPr>
        <p:spPr>
          <a:xfrm>
            <a:off x="8153400" y="1143000"/>
            <a:ext cx="3657600" cy="5257739"/>
          </a:xfrm>
        </p:spPr>
        <p:txBody>
          <a:bodyPr>
            <a:normAutofit/>
          </a:bodyPr>
          <a:lstStyle>
            <a:lvl1pPr>
              <a:defRPr sz="2400"/>
            </a:lvl1pPr>
            <a:lvl2pPr>
              <a:defRPr sz="2000"/>
            </a:lvl2pPr>
            <a:lvl3pPr>
              <a:defRPr sz="18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6" name="Straight Connector 5">
            <a:extLst>
              <a:ext uri="{FF2B5EF4-FFF2-40B4-BE49-F238E27FC236}">
                <a16:creationId xmlns:a16="http://schemas.microsoft.com/office/drawing/2014/main" id="{2DD73376-94BB-492C-AF76-9515704F134A}"/>
              </a:ext>
            </a:extLst>
          </p:cNvPr>
          <p:cNvCxnSpPr/>
          <p:nvPr userDrawn="1"/>
        </p:nvCxnSpPr>
        <p:spPr>
          <a:xfrm>
            <a:off x="381000" y="1028700"/>
            <a:ext cx="11430000" cy="0"/>
          </a:xfrm>
          <a:prstGeom prst="line">
            <a:avLst/>
          </a:prstGeom>
          <a:ln w="28575">
            <a:gradFill>
              <a:gsLst>
                <a:gs pos="0">
                  <a:schemeClr val="accent2"/>
                </a:gs>
                <a:gs pos="99000">
                  <a:schemeClr val="accent1"/>
                </a:gs>
              </a:gsLst>
            </a:gradFill>
            <a:headEnd type="none"/>
            <a:tailEnd type="none"/>
          </a:ln>
        </p:spPr>
        <p:style>
          <a:lnRef idx="1">
            <a:schemeClr val="accent1"/>
          </a:lnRef>
          <a:fillRef idx="0">
            <a:schemeClr val="accent1"/>
          </a:fillRef>
          <a:effectRef idx="0">
            <a:schemeClr val="accent1"/>
          </a:effectRef>
          <a:fontRef idx="minor">
            <a:schemeClr val="tx1"/>
          </a:fontRef>
        </p:style>
      </p:cxnSp>
      <p:sp>
        <p:nvSpPr>
          <p:cNvPr id="7" name="Date Placeholder 6"/>
          <p:cNvSpPr>
            <a:spLocks noGrp="1"/>
          </p:cNvSpPr>
          <p:nvPr>
            <p:ph type="dt" sz="half" idx="11"/>
          </p:nvPr>
        </p:nvSpPr>
        <p:spPr/>
        <p:txBody>
          <a:bodyPr/>
          <a:lstStyle/>
          <a:p>
            <a:fld id="{5958763E-B898-436D-883D-03711491D54A}" type="datetimeFigureOut">
              <a:rPr lang="en-US" smtClean="0"/>
              <a:t>5/7/2024</a:t>
            </a:fld>
            <a:endParaRPr lang="en-US"/>
          </a:p>
        </p:txBody>
      </p:sp>
      <p:sp>
        <p:nvSpPr>
          <p:cNvPr id="8" name="Footer Placeholder 7"/>
          <p:cNvSpPr>
            <a:spLocks noGrp="1"/>
          </p:cNvSpPr>
          <p:nvPr>
            <p:ph type="ftr" sz="quarter" idx="12"/>
          </p:nvPr>
        </p:nvSpPr>
        <p:spPr/>
        <p:txBody>
          <a:bodyPr/>
          <a:lstStyle/>
          <a:p>
            <a:endParaRPr lang="en-US"/>
          </a:p>
        </p:txBody>
      </p:sp>
      <p:sp>
        <p:nvSpPr>
          <p:cNvPr id="9" name="Slide Number Placeholder 8"/>
          <p:cNvSpPr>
            <a:spLocks noGrp="1"/>
          </p:cNvSpPr>
          <p:nvPr>
            <p:ph type="sldNum" sz="quarter" idx="13"/>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2944375498"/>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Four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669C1-E12B-47DC-B940-4CCC0050F70B}"/>
              </a:ext>
            </a:extLst>
          </p:cNvPr>
          <p:cNvSpPr>
            <a:spLocks noGrp="1"/>
          </p:cNvSpPr>
          <p:nvPr>
            <p:ph type="title"/>
          </p:nvPr>
        </p:nvSpPr>
        <p:spPr>
          <a:xfrm>
            <a:off x="381000" y="228601"/>
            <a:ext cx="11430000" cy="685799"/>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CB45E70E-01FE-4CE1-AB12-E189F3DA6A2F}"/>
              </a:ext>
            </a:extLst>
          </p:cNvPr>
          <p:cNvSpPr>
            <a:spLocks noGrp="1"/>
          </p:cNvSpPr>
          <p:nvPr>
            <p:ph sz="half" idx="1"/>
          </p:nvPr>
        </p:nvSpPr>
        <p:spPr>
          <a:xfrm>
            <a:off x="381000" y="1143000"/>
            <a:ext cx="2743200" cy="5257787"/>
          </a:xfrm>
        </p:spPr>
        <p:txBody>
          <a:bodyPr>
            <a:normAutofit/>
          </a:bodyPr>
          <a:lstStyle>
            <a:lvl1pPr>
              <a:defRPr sz="2400"/>
            </a:lvl1pPr>
            <a:lvl2pPr>
              <a:defRPr sz="2000"/>
            </a:lvl2pPr>
            <a:lvl3pPr>
              <a:defRPr sz="18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333503CF-D95E-41B4-AA9C-512E591D0A1D}"/>
              </a:ext>
            </a:extLst>
          </p:cNvPr>
          <p:cNvSpPr>
            <a:spLocks noGrp="1"/>
          </p:cNvSpPr>
          <p:nvPr>
            <p:ph sz="half" idx="2"/>
          </p:nvPr>
        </p:nvSpPr>
        <p:spPr>
          <a:xfrm>
            <a:off x="3276600" y="1143000"/>
            <a:ext cx="2743200" cy="5257739"/>
          </a:xfrm>
        </p:spPr>
        <p:txBody>
          <a:bodyPr>
            <a:normAutofit/>
          </a:bodyPr>
          <a:lstStyle>
            <a:lvl1pPr>
              <a:defRPr sz="2400"/>
            </a:lvl1pPr>
            <a:lvl2pPr>
              <a:defRPr sz="2000"/>
            </a:lvl2pPr>
            <a:lvl3pPr>
              <a:defRPr sz="18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3">
            <a:extLst>
              <a:ext uri="{FF2B5EF4-FFF2-40B4-BE49-F238E27FC236}">
                <a16:creationId xmlns:a16="http://schemas.microsoft.com/office/drawing/2014/main" id="{333503CF-D95E-41B4-AA9C-512E591D0A1D}"/>
              </a:ext>
            </a:extLst>
          </p:cNvPr>
          <p:cNvSpPr>
            <a:spLocks noGrp="1"/>
          </p:cNvSpPr>
          <p:nvPr>
            <p:ph sz="half" idx="10"/>
          </p:nvPr>
        </p:nvSpPr>
        <p:spPr>
          <a:xfrm>
            <a:off x="6172200" y="1143000"/>
            <a:ext cx="2743200" cy="5257739"/>
          </a:xfrm>
        </p:spPr>
        <p:txBody>
          <a:bodyPr>
            <a:normAutofit/>
          </a:bodyPr>
          <a:lstStyle>
            <a:lvl1pPr>
              <a:defRPr sz="2400"/>
            </a:lvl1pPr>
            <a:lvl2pPr>
              <a:defRPr sz="2000"/>
            </a:lvl2pPr>
            <a:lvl3pPr>
              <a:defRPr sz="18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3">
            <a:extLst>
              <a:ext uri="{FF2B5EF4-FFF2-40B4-BE49-F238E27FC236}">
                <a16:creationId xmlns:a16="http://schemas.microsoft.com/office/drawing/2014/main" id="{333503CF-D95E-41B4-AA9C-512E591D0A1D}"/>
              </a:ext>
            </a:extLst>
          </p:cNvPr>
          <p:cNvSpPr>
            <a:spLocks noGrp="1"/>
          </p:cNvSpPr>
          <p:nvPr>
            <p:ph sz="half" idx="11"/>
          </p:nvPr>
        </p:nvSpPr>
        <p:spPr>
          <a:xfrm>
            <a:off x="9067800" y="1143000"/>
            <a:ext cx="2743200" cy="5257739"/>
          </a:xfrm>
        </p:spPr>
        <p:txBody>
          <a:bodyPr>
            <a:normAutofit/>
          </a:bodyPr>
          <a:lstStyle>
            <a:lvl1pPr>
              <a:defRPr sz="2400"/>
            </a:lvl1pPr>
            <a:lvl2pPr>
              <a:defRPr sz="2000"/>
            </a:lvl2pPr>
            <a:lvl3pPr>
              <a:defRPr sz="18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8" name="Straight Connector 7">
            <a:extLst>
              <a:ext uri="{FF2B5EF4-FFF2-40B4-BE49-F238E27FC236}">
                <a16:creationId xmlns:a16="http://schemas.microsoft.com/office/drawing/2014/main" id="{2DD73376-94BB-492C-AF76-9515704F134A}"/>
              </a:ext>
            </a:extLst>
          </p:cNvPr>
          <p:cNvCxnSpPr/>
          <p:nvPr userDrawn="1"/>
        </p:nvCxnSpPr>
        <p:spPr>
          <a:xfrm>
            <a:off x="381000" y="1028700"/>
            <a:ext cx="11430000" cy="0"/>
          </a:xfrm>
          <a:prstGeom prst="line">
            <a:avLst/>
          </a:prstGeom>
          <a:ln w="28575">
            <a:gradFill>
              <a:gsLst>
                <a:gs pos="0">
                  <a:schemeClr val="accent2"/>
                </a:gs>
                <a:gs pos="99000">
                  <a:schemeClr val="accent1"/>
                </a:gs>
              </a:gsLst>
            </a:gradFill>
            <a:headEnd type="none"/>
            <a:tailEnd type="none"/>
          </a:ln>
        </p:spPr>
        <p:style>
          <a:lnRef idx="1">
            <a:schemeClr val="accent1"/>
          </a:lnRef>
          <a:fillRef idx="0">
            <a:schemeClr val="accent1"/>
          </a:fillRef>
          <a:effectRef idx="0">
            <a:schemeClr val="accent1"/>
          </a:effectRef>
          <a:fontRef idx="minor">
            <a:schemeClr val="tx1"/>
          </a:fontRef>
        </p:style>
      </p:cxnSp>
      <p:sp>
        <p:nvSpPr>
          <p:cNvPr id="9" name="Date Placeholder 8"/>
          <p:cNvSpPr>
            <a:spLocks noGrp="1"/>
          </p:cNvSpPr>
          <p:nvPr>
            <p:ph type="dt" sz="half" idx="12"/>
          </p:nvPr>
        </p:nvSpPr>
        <p:spPr/>
        <p:txBody>
          <a:bodyPr/>
          <a:lstStyle/>
          <a:p>
            <a:fld id="{5958763E-B898-436D-883D-03711491D54A}" type="datetimeFigureOut">
              <a:rPr lang="en-US" smtClean="0"/>
              <a:t>5/7/2024</a:t>
            </a:fld>
            <a:endParaRPr lang="en-US"/>
          </a:p>
        </p:txBody>
      </p:sp>
      <p:sp>
        <p:nvSpPr>
          <p:cNvPr id="10" name="Footer Placeholder 9"/>
          <p:cNvSpPr>
            <a:spLocks noGrp="1"/>
          </p:cNvSpPr>
          <p:nvPr>
            <p:ph type="ftr" sz="quarter" idx="13"/>
          </p:nvPr>
        </p:nvSpPr>
        <p:spPr/>
        <p:txBody>
          <a:bodyPr/>
          <a:lstStyle/>
          <a:p>
            <a:endParaRPr lang="en-US"/>
          </a:p>
        </p:txBody>
      </p:sp>
      <p:sp>
        <p:nvSpPr>
          <p:cNvPr id="11" name="Slide Number Placeholder 10"/>
          <p:cNvSpPr>
            <a:spLocks noGrp="1"/>
          </p:cNvSpPr>
          <p:nvPr>
            <p:ph type="sldNum" sz="quarter" idx="14"/>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326140424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9D16C-54A6-49F8-B806-2A5E40D95E94}"/>
              </a:ext>
            </a:extLst>
          </p:cNvPr>
          <p:cNvSpPr>
            <a:spLocks noGrp="1"/>
          </p:cNvSpPr>
          <p:nvPr>
            <p:ph type="title"/>
          </p:nvPr>
        </p:nvSpPr>
        <p:spPr>
          <a:xfrm>
            <a:off x="381000" y="228599"/>
            <a:ext cx="11430000" cy="685801"/>
          </a:xfrm>
        </p:spPr>
        <p:txBody>
          <a:bodyPr/>
          <a:lstStyle/>
          <a:p>
            <a:r>
              <a:rPr lang="en-US"/>
              <a:t>Click to edit Master title style</a:t>
            </a:r>
          </a:p>
        </p:txBody>
      </p:sp>
      <p:sp>
        <p:nvSpPr>
          <p:cNvPr id="3" name="Text Placeholder 2">
            <a:extLst>
              <a:ext uri="{FF2B5EF4-FFF2-40B4-BE49-F238E27FC236}">
                <a16:creationId xmlns:a16="http://schemas.microsoft.com/office/drawing/2014/main" id="{77F73B88-8C85-48B5-B983-652E245507B0}"/>
              </a:ext>
            </a:extLst>
          </p:cNvPr>
          <p:cNvSpPr>
            <a:spLocks noGrp="1"/>
          </p:cNvSpPr>
          <p:nvPr>
            <p:ph type="body" idx="1"/>
          </p:nvPr>
        </p:nvSpPr>
        <p:spPr>
          <a:xfrm>
            <a:off x="381001" y="1028701"/>
            <a:ext cx="5486400" cy="457200"/>
          </a:xfrm>
          <a:solidFill>
            <a:schemeClr val="accent2"/>
          </a:solidFill>
        </p:spPr>
        <p:txBody>
          <a:bodyPr lIns="91440" anchor="ctr">
            <a:noAutofit/>
          </a:bodyPr>
          <a:lstStyle>
            <a:lvl1pPr marL="0" indent="0">
              <a:buNone/>
              <a:defRPr sz="2400" b="1" cap="all"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75844B90-9FC9-4A14-A38A-3C23A060EB40}"/>
              </a:ext>
            </a:extLst>
          </p:cNvPr>
          <p:cNvSpPr>
            <a:spLocks noGrp="1"/>
          </p:cNvSpPr>
          <p:nvPr>
            <p:ph sz="half" idx="2"/>
          </p:nvPr>
        </p:nvSpPr>
        <p:spPr>
          <a:xfrm>
            <a:off x="381001" y="1600202"/>
            <a:ext cx="5486400" cy="4800598"/>
          </a:xfrm>
        </p:spPr>
        <p:txBody>
          <a:bodyPr>
            <a:normAutofit/>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B00CF78C-8FC0-4143-A3CB-0B6DAB76E384}"/>
              </a:ext>
            </a:extLst>
          </p:cNvPr>
          <p:cNvSpPr>
            <a:spLocks noGrp="1"/>
          </p:cNvSpPr>
          <p:nvPr>
            <p:ph type="body" sz="quarter" idx="3"/>
          </p:nvPr>
        </p:nvSpPr>
        <p:spPr>
          <a:xfrm>
            <a:off x="6324600" y="1028701"/>
            <a:ext cx="5486398" cy="457200"/>
          </a:xfrm>
          <a:solidFill>
            <a:schemeClr val="accent2"/>
          </a:solidFill>
        </p:spPr>
        <p:txBody>
          <a:bodyPr lIns="91440" anchor="ctr">
            <a:noAutofit/>
          </a:bodyPr>
          <a:lstStyle>
            <a:lvl1pPr marL="0" indent="0">
              <a:buNone/>
              <a:defRPr sz="2400" b="1" cap="all"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1097B18E-40C3-4FBF-ACEB-C69123A376C2}"/>
              </a:ext>
            </a:extLst>
          </p:cNvPr>
          <p:cNvSpPr>
            <a:spLocks noGrp="1"/>
          </p:cNvSpPr>
          <p:nvPr>
            <p:ph sz="quarter" idx="4"/>
          </p:nvPr>
        </p:nvSpPr>
        <p:spPr>
          <a:xfrm>
            <a:off x="6324599" y="1600202"/>
            <a:ext cx="5486399" cy="4800598"/>
          </a:xfrm>
        </p:spPr>
        <p:txBody>
          <a:bodyPr>
            <a:normAutofit/>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5958763E-B898-436D-883D-03711491D54A}" type="datetimeFigureOut">
              <a:rPr lang="en-US" smtClean="0"/>
              <a:t>5/7/2024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1350471765"/>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Three 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9D16C-54A6-49F8-B806-2A5E40D95E94}"/>
              </a:ext>
            </a:extLst>
          </p:cNvPr>
          <p:cNvSpPr>
            <a:spLocks noGrp="1"/>
          </p:cNvSpPr>
          <p:nvPr>
            <p:ph type="title"/>
          </p:nvPr>
        </p:nvSpPr>
        <p:spPr>
          <a:xfrm>
            <a:off x="381000" y="228599"/>
            <a:ext cx="11430000" cy="685801"/>
          </a:xfrm>
        </p:spPr>
        <p:txBody>
          <a:bodyPr/>
          <a:lstStyle/>
          <a:p>
            <a:r>
              <a:rPr lang="en-US"/>
              <a:t>Click to edit Master title style</a:t>
            </a:r>
          </a:p>
        </p:txBody>
      </p:sp>
      <p:sp>
        <p:nvSpPr>
          <p:cNvPr id="3" name="Text Placeholder 2">
            <a:extLst>
              <a:ext uri="{FF2B5EF4-FFF2-40B4-BE49-F238E27FC236}">
                <a16:creationId xmlns:a16="http://schemas.microsoft.com/office/drawing/2014/main" id="{77F73B88-8C85-48B5-B983-652E245507B0}"/>
              </a:ext>
            </a:extLst>
          </p:cNvPr>
          <p:cNvSpPr>
            <a:spLocks noGrp="1"/>
          </p:cNvSpPr>
          <p:nvPr>
            <p:ph type="body" idx="1"/>
          </p:nvPr>
        </p:nvSpPr>
        <p:spPr>
          <a:xfrm>
            <a:off x="381001" y="1028701"/>
            <a:ext cx="3657600" cy="457200"/>
          </a:xfrm>
          <a:solidFill>
            <a:schemeClr val="accent2"/>
          </a:solidFill>
        </p:spPr>
        <p:txBody>
          <a:bodyPr lIns="91440" tIns="0" rIns="91440" anchor="ctr">
            <a:normAutofit/>
          </a:bodyPr>
          <a:lstStyle>
            <a:lvl1pPr marL="0" indent="0">
              <a:buNone/>
              <a:defRPr sz="2400" b="1" cap="all"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75844B90-9FC9-4A14-A38A-3C23A060EB40}"/>
              </a:ext>
            </a:extLst>
          </p:cNvPr>
          <p:cNvSpPr>
            <a:spLocks noGrp="1"/>
          </p:cNvSpPr>
          <p:nvPr>
            <p:ph sz="half" idx="2"/>
          </p:nvPr>
        </p:nvSpPr>
        <p:spPr>
          <a:xfrm>
            <a:off x="381001" y="1600202"/>
            <a:ext cx="3657600" cy="4800598"/>
          </a:xfrm>
        </p:spPr>
        <p:txBody>
          <a:bodyPr>
            <a:normAutofit/>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B00CF78C-8FC0-4143-A3CB-0B6DAB76E384}"/>
              </a:ext>
            </a:extLst>
          </p:cNvPr>
          <p:cNvSpPr>
            <a:spLocks noGrp="1"/>
          </p:cNvSpPr>
          <p:nvPr>
            <p:ph type="body" sz="quarter" idx="3"/>
          </p:nvPr>
        </p:nvSpPr>
        <p:spPr>
          <a:xfrm>
            <a:off x="4267200" y="1028701"/>
            <a:ext cx="3657600" cy="457200"/>
          </a:xfrm>
          <a:solidFill>
            <a:schemeClr val="accent2"/>
          </a:solidFill>
        </p:spPr>
        <p:txBody>
          <a:bodyPr lIns="91440" tIns="0" rIns="91440" anchor="ctr">
            <a:normAutofit/>
          </a:bodyPr>
          <a:lstStyle>
            <a:lvl1pPr marL="0" indent="0">
              <a:buNone/>
              <a:defRPr sz="2400" b="1" cap="all"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1097B18E-40C3-4FBF-ACEB-C69123A376C2}"/>
              </a:ext>
            </a:extLst>
          </p:cNvPr>
          <p:cNvSpPr>
            <a:spLocks noGrp="1"/>
          </p:cNvSpPr>
          <p:nvPr>
            <p:ph sz="quarter" idx="4"/>
          </p:nvPr>
        </p:nvSpPr>
        <p:spPr>
          <a:xfrm>
            <a:off x="4267200" y="1600202"/>
            <a:ext cx="3657600" cy="4800598"/>
          </a:xfrm>
        </p:spPr>
        <p:txBody>
          <a:bodyPr>
            <a:normAutofit/>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4">
            <a:extLst>
              <a:ext uri="{FF2B5EF4-FFF2-40B4-BE49-F238E27FC236}">
                <a16:creationId xmlns:a16="http://schemas.microsoft.com/office/drawing/2014/main" id="{B00CF78C-8FC0-4143-A3CB-0B6DAB76E384}"/>
              </a:ext>
            </a:extLst>
          </p:cNvPr>
          <p:cNvSpPr>
            <a:spLocks noGrp="1"/>
          </p:cNvSpPr>
          <p:nvPr>
            <p:ph type="body" sz="quarter" idx="10"/>
          </p:nvPr>
        </p:nvSpPr>
        <p:spPr>
          <a:xfrm>
            <a:off x="8153400" y="1028701"/>
            <a:ext cx="3657600" cy="457200"/>
          </a:xfrm>
          <a:solidFill>
            <a:schemeClr val="accent2"/>
          </a:solidFill>
        </p:spPr>
        <p:txBody>
          <a:bodyPr lIns="91440" tIns="0" rIns="91440" anchor="ctr">
            <a:normAutofit/>
          </a:bodyPr>
          <a:lstStyle>
            <a:lvl1pPr marL="0" indent="0">
              <a:buNone/>
              <a:defRPr sz="2400" b="1" cap="all"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8" name="Content Placeholder 5">
            <a:extLst>
              <a:ext uri="{FF2B5EF4-FFF2-40B4-BE49-F238E27FC236}">
                <a16:creationId xmlns:a16="http://schemas.microsoft.com/office/drawing/2014/main" id="{1097B18E-40C3-4FBF-ACEB-C69123A376C2}"/>
              </a:ext>
            </a:extLst>
          </p:cNvPr>
          <p:cNvSpPr>
            <a:spLocks noGrp="1"/>
          </p:cNvSpPr>
          <p:nvPr>
            <p:ph sz="quarter" idx="11"/>
          </p:nvPr>
        </p:nvSpPr>
        <p:spPr>
          <a:xfrm>
            <a:off x="8153400" y="1600202"/>
            <a:ext cx="3657600" cy="4800598"/>
          </a:xfrm>
        </p:spPr>
        <p:txBody>
          <a:bodyPr>
            <a:normAutofit/>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Date Placeholder 8"/>
          <p:cNvSpPr>
            <a:spLocks noGrp="1"/>
          </p:cNvSpPr>
          <p:nvPr>
            <p:ph type="dt" sz="half" idx="12"/>
          </p:nvPr>
        </p:nvSpPr>
        <p:spPr/>
        <p:txBody>
          <a:bodyPr/>
          <a:lstStyle/>
          <a:p>
            <a:fld id="{5958763E-B898-436D-883D-03711491D54A}" type="datetimeFigureOut">
              <a:rPr lang="en-US" smtClean="0"/>
              <a:t>5/7/2024</a:t>
            </a:fld>
            <a:endParaRPr lang="en-US"/>
          </a:p>
        </p:txBody>
      </p:sp>
      <p:sp>
        <p:nvSpPr>
          <p:cNvPr id="10" name="Footer Placeholder 9"/>
          <p:cNvSpPr>
            <a:spLocks noGrp="1"/>
          </p:cNvSpPr>
          <p:nvPr>
            <p:ph type="ftr" sz="quarter" idx="13"/>
          </p:nvPr>
        </p:nvSpPr>
        <p:spPr/>
        <p:txBody>
          <a:bodyPr/>
          <a:lstStyle/>
          <a:p>
            <a:endParaRPr lang="en-US"/>
          </a:p>
        </p:txBody>
      </p:sp>
      <p:sp>
        <p:nvSpPr>
          <p:cNvPr id="11" name="Slide Number Placeholder 10"/>
          <p:cNvSpPr>
            <a:spLocks noGrp="1"/>
          </p:cNvSpPr>
          <p:nvPr>
            <p:ph type="sldNum" sz="quarter" idx="14"/>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270479508"/>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Four 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9D16C-54A6-49F8-B806-2A5E40D95E94}"/>
              </a:ext>
            </a:extLst>
          </p:cNvPr>
          <p:cNvSpPr>
            <a:spLocks noGrp="1"/>
          </p:cNvSpPr>
          <p:nvPr>
            <p:ph type="title"/>
          </p:nvPr>
        </p:nvSpPr>
        <p:spPr>
          <a:xfrm>
            <a:off x="381000" y="228599"/>
            <a:ext cx="11430000" cy="685801"/>
          </a:xfrm>
        </p:spPr>
        <p:txBody>
          <a:bodyPr/>
          <a:lstStyle/>
          <a:p>
            <a:r>
              <a:rPr lang="en-US"/>
              <a:t>Click to edit Master title style</a:t>
            </a:r>
          </a:p>
        </p:txBody>
      </p:sp>
      <p:sp>
        <p:nvSpPr>
          <p:cNvPr id="3" name="Text Placeholder 2">
            <a:extLst>
              <a:ext uri="{FF2B5EF4-FFF2-40B4-BE49-F238E27FC236}">
                <a16:creationId xmlns:a16="http://schemas.microsoft.com/office/drawing/2014/main" id="{77F73B88-8C85-48B5-B983-652E245507B0}"/>
              </a:ext>
            </a:extLst>
          </p:cNvPr>
          <p:cNvSpPr>
            <a:spLocks noGrp="1"/>
          </p:cNvSpPr>
          <p:nvPr>
            <p:ph type="body" idx="1"/>
          </p:nvPr>
        </p:nvSpPr>
        <p:spPr>
          <a:xfrm>
            <a:off x="381001" y="1028701"/>
            <a:ext cx="2743200" cy="457200"/>
          </a:xfrm>
          <a:solidFill>
            <a:schemeClr val="accent2"/>
          </a:solidFill>
        </p:spPr>
        <p:txBody>
          <a:bodyPr lIns="91440" tIns="45720" rIns="91440" anchor="ctr">
            <a:normAutofit/>
          </a:bodyPr>
          <a:lstStyle>
            <a:lvl1pPr marL="0" indent="0">
              <a:buNone/>
              <a:defRPr sz="2400" b="1" cap="all"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75844B90-9FC9-4A14-A38A-3C23A060EB40}"/>
              </a:ext>
            </a:extLst>
          </p:cNvPr>
          <p:cNvSpPr>
            <a:spLocks noGrp="1"/>
          </p:cNvSpPr>
          <p:nvPr>
            <p:ph sz="half" idx="2"/>
          </p:nvPr>
        </p:nvSpPr>
        <p:spPr>
          <a:xfrm>
            <a:off x="381001" y="1600202"/>
            <a:ext cx="2743200" cy="4800598"/>
          </a:xfrm>
        </p:spPr>
        <p:txBody>
          <a:bodyPr>
            <a:normAutofit/>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B00CF78C-8FC0-4143-A3CB-0B6DAB76E384}"/>
              </a:ext>
            </a:extLst>
          </p:cNvPr>
          <p:cNvSpPr>
            <a:spLocks noGrp="1"/>
          </p:cNvSpPr>
          <p:nvPr>
            <p:ph type="body" sz="quarter" idx="3"/>
          </p:nvPr>
        </p:nvSpPr>
        <p:spPr>
          <a:xfrm>
            <a:off x="3276601" y="1028701"/>
            <a:ext cx="2743200" cy="457200"/>
          </a:xfrm>
          <a:solidFill>
            <a:schemeClr val="accent2"/>
          </a:solidFill>
        </p:spPr>
        <p:txBody>
          <a:bodyPr lIns="91440" tIns="45720" rIns="91440" anchor="ctr">
            <a:normAutofit/>
          </a:bodyPr>
          <a:lstStyle>
            <a:lvl1pPr marL="0" indent="0">
              <a:buNone/>
              <a:defRPr sz="2400" b="1" cap="all"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1097B18E-40C3-4FBF-ACEB-C69123A376C2}"/>
              </a:ext>
            </a:extLst>
          </p:cNvPr>
          <p:cNvSpPr>
            <a:spLocks noGrp="1"/>
          </p:cNvSpPr>
          <p:nvPr>
            <p:ph sz="quarter" idx="4"/>
          </p:nvPr>
        </p:nvSpPr>
        <p:spPr>
          <a:xfrm>
            <a:off x="3276601" y="1600202"/>
            <a:ext cx="2743200" cy="4800598"/>
          </a:xfrm>
        </p:spPr>
        <p:txBody>
          <a:bodyPr>
            <a:normAutofit/>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4">
            <a:extLst>
              <a:ext uri="{FF2B5EF4-FFF2-40B4-BE49-F238E27FC236}">
                <a16:creationId xmlns:a16="http://schemas.microsoft.com/office/drawing/2014/main" id="{B00CF78C-8FC0-4143-A3CB-0B6DAB76E384}"/>
              </a:ext>
            </a:extLst>
          </p:cNvPr>
          <p:cNvSpPr>
            <a:spLocks noGrp="1"/>
          </p:cNvSpPr>
          <p:nvPr>
            <p:ph type="body" sz="quarter" idx="10"/>
          </p:nvPr>
        </p:nvSpPr>
        <p:spPr>
          <a:xfrm>
            <a:off x="6172201" y="1028701"/>
            <a:ext cx="2743200" cy="457200"/>
          </a:xfrm>
          <a:solidFill>
            <a:schemeClr val="accent2"/>
          </a:solidFill>
        </p:spPr>
        <p:txBody>
          <a:bodyPr lIns="91440" tIns="45720" rIns="91440" anchor="ctr">
            <a:normAutofit/>
          </a:bodyPr>
          <a:lstStyle>
            <a:lvl1pPr marL="0" indent="0">
              <a:buNone/>
              <a:defRPr sz="2400" b="1" cap="all"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8" name="Content Placeholder 5">
            <a:extLst>
              <a:ext uri="{FF2B5EF4-FFF2-40B4-BE49-F238E27FC236}">
                <a16:creationId xmlns:a16="http://schemas.microsoft.com/office/drawing/2014/main" id="{1097B18E-40C3-4FBF-ACEB-C69123A376C2}"/>
              </a:ext>
            </a:extLst>
          </p:cNvPr>
          <p:cNvSpPr>
            <a:spLocks noGrp="1"/>
          </p:cNvSpPr>
          <p:nvPr>
            <p:ph sz="quarter" idx="11"/>
          </p:nvPr>
        </p:nvSpPr>
        <p:spPr>
          <a:xfrm>
            <a:off x="6172201" y="1600202"/>
            <a:ext cx="2743200" cy="4800598"/>
          </a:xfrm>
        </p:spPr>
        <p:txBody>
          <a:bodyPr>
            <a:normAutofit/>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4">
            <a:extLst>
              <a:ext uri="{FF2B5EF4-FFF2-40B4-BE49-F238E27FC236}">
                <a16:creationId xmlns:a16="http://schemas.microsoft.com/office/drawing/2014/main" id="{B00CF78C-8FC0-4143-A3CB-0B6DAB76E384}"/>
              </a:ext>
            </a:extLst>
          </p:cNvPr>
          <p:cNvSpPr>
            <a:spLocks noGrp="1"/>
          </p:cNvSpPr>
          <p:nvPr>
            <p:ph type="body" sz="quarter" idx="12"/>
          </p:nvPr>
        </p:nvSpPr>
        <p:spPr>
          <a:xfrm>
            <a:off x="9067800" y="1028701"/>
            <a:ext cx="2743200" cy="457200"/>
          </a:xfrm>
          <a:solidFill>
            <a:schemeClr val="accent2"/>
          </a:solidFill>
        </p:spPr>
        <p:txBody>
          <a:bodyPr lIns="91440" tIns="45720" rIns="91440" anchor="ctr">
            <a:normAutofit/>
          </a:bodyPr>
          <a:lstStyle>
            <a:lvl1pPr marL="0" indent="0">
              <a:buNone/>
              <a:defRPr sz="2400" b="1" cap="all"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0" name="Content Placeholder 5">
            <a:extLst>
              <a:ext uri="{FF2B5EF4-FFF2-40B4-BE49-F238E27FC236}">
                <a16:creationId xmlns:a16="http://schemas.microsoft.com/office/drawing/2014/main" id="{1097B18E-40C3-4FBF-ACEB-C69123A376C2}"/>
              </a:ext>
            </a:extLst>
          </p:cNvPr>
          <p:cNvSpPr>
            <a:spLocks noGrp="1"/>
          </p:cNvSpPr>
          <p:nvPr>
            <p:ph sz="quarter" idx="13"/>
          </p:nvPr>
        </p:nvSpPr>
        <p:spPr>
          <a:xfrm>
            <a:off x="9067800" y="1600202"/>
            <a:ext cx="2743200" cy="4800598"/>
          </a:xfrm>
        </p:spPr>
        <p:txBody>
          <a:bodyPr>
            <a:normAutofit/>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Date Placeholder 10"/>
          <p:cNvSpPr>
            <a:spLocks noGrp="1"/>
          </p:cNvSpPr>
          <p:nvPr>
            <p:ph type="dt" sz="half" idx="14"/>
          </p:nvPr>
        </p:nvSpPr>
        <p:spPr/>
        <p:txBody>
          <a:bodyPr/>
          <a:lstStyle/>
          <a:p>
            <a:fld id="{5958763E-B898-436D-883D-03711491D54A}" type="datetimeFigureOut">
              <a:rPr lang="en-US" smtClean="0"/>
              <a:t>5/7/2024</a:t>
            </a:fld>
            <a:endParaRPr lang="en-US"/>
          </a:p>
        </p:txBody>
      </p:sp>
      <p:sp>
        <p:nvSpPr>
          <p:cNvPr id="12" name="Footer Placeholder 11"/>
          <p:cNvSpPr>
            <a:spLocks noGrp="1"/>
          </p:cNvSpPr>
          <p:nvPr>
            <p:ph type="ftr" sz="quarter" idx="15"/>
          </p:nvPr>
        </p:nvSpPr>
        <p:spPr/>
        <p:txBody>
          <a:bodyPr/>
          <a:lstStyle/>
          <a:p>
            <a:endParaRPr lang="en-US"/>
          </a:p>
        </p:txBody>
      </p:sp>
      <p:sp>
        <p:nvSpPr>
          <p:cNvPr id="13" name="Slide Number Placeholder 12"/>
          <p:cNvSpPr>
            <a:spLocks noGrp="1"/>
          </p:cNvSpPr>
          <p:nvPr>
            <p:ph type="sldNum" sz="quarter" idx="16"/>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3831529598"/>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E8DAF0-8B1C-4674-90FD-0641764538D9}"/>
              </a:ext>
            </a:extLst>
          </p:cNvPr>
          <p:cNvSpPr>
            <a:spLocks noGrp="1"/>
          </p:cNvSpPr>
          <p:nvPr>
            <p:ph type="dt" sz="half" idx="10"/>
          </p:nvPr>
        </p:nvSpPr>
        <p:spPr/>
        <p:txBody>
          <a:bodyPr/>
          <a:lstStyle/>
          <a:p>
            <a:fld id="{5958763E-B898-436D-883D-03711491D54A}" type="datetimeFigureOut">
              <a:rPr lang="en-US" smtClean="0"/>
              <a:t>5/7/2024</a:t>
            </a:fld>
            <a:endParaRPr lang="en-US"/>
          </a:p>
        </p:txBody>
      </p:sp>
      <p:sp>
        <p:nvSpPr>
          <p:cNvPr id="3" name="Footer Placeholder 2">
            <a:extLst>
              <a:ext uri="{FF2B5EF4-FFF2-40B4-BE49-F238E27FC236}">
                <a16:creationId xmlns:a16="http://schemas.microsoft.com/office/drawing/2014/main" id="{478D4052-F0BD-4178-9362-38E0590C7F6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5928ECA-89E2-46C4-B5A6-AC27D4A1F844}"/>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2463489447"/>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27" name="Rectangle 26"/>
          <p:cNvSpPr/>
          <p:nvPr userDrawn="1"/>
        </p:nvSpPr>
        <p:spPr bwMode="auto">
          <a:xfrm>
            <a:off x="9525000" y="0"/>
            <a:ext cx="2667000" cy="6858000"/>
          </a:xfrm>
          <a:prstGeom prst="rect">
            <a:avLst/>
          </a:prstGeom>
          <a:solidFill>
            <a:srgbClr val="EFEFF0"/>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F856BAD2-19D3-4272-958C-5CE2489BC65C}"/>
              </a:ext>
            </a:extLst>
          </p:cNvPr>
          <p:cNvSpPr>
            <a:spLocks noGrp="1"/>
          </p:cNvSpPr>
          <p:nvPr>
            <p:ph type="ctrTitle"/>
          </p:nvPr>
        </p:nvSpPr>
        <p:spPr>
          <a:xfrm>
            <a:off x="380999" y="228600"/>
            <a:ext cx="7904921" cy="2743200"/>
          </a:xfrm>
        </p:spPr>
        <p:txBody>
          <a:bodyPr anchor="b">
            <a:normAutofit/>
          </a:bodyPr>
          <a:lstStyle>
            <a:lvl1pPr algn="l">
              <a:defRPr sz="4800" cap="none" baseline="0">
                <a:latin typeface="Arial Black" panose="020B0A04020102020204" pitchFamily="34" charset="0"/>
              </a:defRPr>
            </a:lvl1pPr>
          </a:lstStyle>
          <a:p>
            <a:r>
              <a:rPr lang="en-US" dirty="0"/>
              <a:t>Click to edit Master title style</a:t>
            </a:r>
          </a:p>
        </p:txBody>
      </p:sp>
      <p:sp>
        <p:nvSpPr>
          <p:cNvPr id="3" name="Subtitle 2">
            <a:extLst>
              <a:ext uri="{FF2B5EF4-FFF2-40B4-BE49-F238E27FC236}">
                <a16:creationId xmlns:a16="http://schemas.microsoft.com/office/drawing/2014/main" id="{DA104C8E-417F-43A4-94FF-373B89123C2D}"/>
              </a:ext>
            </a:extLst>
          </p:cNvPr>
          <p:cNvSpPr>
            <a:spLocks noGrp="1"/>
          </p:cNvSpPr>
          <p:nvPr>
            <p:ph type="subTitle" idx="1"/>
          </p:nvPr>
        </p:nvSpPr>
        <p:spPr>
          <a:xfrm>
            <a:off x="381000" y="3429000"/>
            <a:ext cx="7904921" cy="553998"/>
          </a:xfrm>
          <a:solidFill>
            <a:schemeClr val="accent3"/>
          </a:solidFill>
        </p:spPr>
        <p:txBody>
          <a:bodyPr wrap="none" lIns="182880" tIns="91440" rIns="91440" bIns="91440" anchor="ctr" anchorCtr="0">
            <a:spAutoFit/>
          </a:bodyPr>
          <a:lstStyle>
            <a:lvl1pPr marL="0" indent="0" algn="l">
              <a:buNone/>
              <a:defRPr sz="2400" b="1" cap="all" spc="3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3C7F3C77-1DC4-46A1-AC24-B35F28F3CC95}"/>
              </a:ext>
            </a:extLst>
          </p:cNvPr>
          <p:cNvSpPr>
            <a:spLocks noGrp="1"/>
          </p:cNvSpPr>
          <p:nvPr>
            <p:ph type="dt" sz="half" idx="10"/>
          </p:nvPr>
        </p:nvSpPr>
        <p:spPr>
          <a:xfrm>
            <a:off x="380999" y="5943600"/>
            <a:ext cx="3657600" cy="246102"/>
          </a:xfrm>
        </p:spPr>
        <p:txBody>
          <a:bodyPr/>
          <a:lstStyle>
            <a:lvl1pPr>
              <a:defRPr sz="2400">
                <a:solidFill>
                  <a:schemeClr val="accent3"/>
                </a:solidFill>
              </a:defRPr>
            </a:lvl1pPr>
          </a:lstStyle>
          <a:p>
            <a:fld id="{1C2D31DE-C454-491C-B5C3-F097855E3DF7}" type="datetime4">
              <a:rPr lang="en-US" smtClean="0"/>
              <a:pPr/>
              <a:t>May 7, 2024</a:t>
            </a:fld>
            <a:endParaRPr lang="en-US" dirty="0"/>
          </a:p>
        </p:txBody>
      </p:sp>
      <p:sp>
        <p:nvSpPr>
          <p:cNvPr id="5" name="Footer Placeholder 4">
            <a:extLst>
              <a:ext uri="{FF2B5EF4-FFF2-40B4-BE49-F238E27FC236}">
                <a16:creationId xmlns:a16="http://schemas.microsoft.com/office/drawing/2014/main" id="{F5007F3A-E0A4-456D-BD5A-2D97054145AC}"/>
              </a:ext>
            </a:extLst>
          </p:cNvPr>
          <p:cNvSpPr>
            <a:spLocks noGrp="1"/>
          </p:cNvSpPr>
          <p:nvPr>
            <p:ph type="ftr" sz="quarter" idx="11"/>
          </p:nvPr>
        </p:nvSpPr>
        <p:spPr>
          <a:xfrm>
            <a:off x="381000" y="6515101"/>
            <a:ext cx="7772400" cy="114300"/>
          </a:xfrm>
        </p:spPr>
        <p:txBody>
          <a:bodyPr/>
          <a:lstStyle>
            <a:lvl1pPr algn="l">
              <a:defRPr/>
            </a:lvl1pPr>
          </a:lstStyle>
          <a:p>
            <a:endParaRPr lang="en-US"/>
          </a:p>
        </p:txBody>
      </p:sp>
      <p:sp>
        <p:nvSpPr>
          <p:cNvPr id="6" name="Slide Number Placeholder 5">
            <a:extLst>
              <a:ext uri="{FF2B5EF4-FFF2-40B4-BE49-F238E27FC236}">
                <a16:creationId xmlns:a16="http://schemas.microsoft.com/office/drawing/2014/main" id="{6F372128-8E80-452E-8086-6E93C9250BAE}"/>
              </a:ext>
            </a:extLst>
          </p:cNvPr>
          <p:cNvSpPr>
            <a:spLocks noGrp="1"/>
          </p:cNvSpPr>
          <p:nvPr>
            <p:ph type="sldNum" sz="quarter" idx="12"/>
          </p:nvPr>
        </p:nvSpPr>
        <p:spPr>
          <a:xfrm>
            <a:off x="10439400" y="6515100"/>
            <a:ext cx="1371600" cy="114299"/>
          </a:xfrm>
        </p:spPr>
        <p:txBody>
          <a:bodyPr/>
          <a:lstStyle/>
          <a:p>
            <a:fld id="{C15D44F4-F215-4E77-8A37-E5924A9890F9}" type="slidenum">
              <a:rPr lang="en-US" smtClean="0"/>
              <a:t>‹#›</a:t>
            </a:fld>
            <a:endParaRPr lang="en-US"/>
          </a:p>
        </p:txBody>
      </p:sp>
      <p:grpSp>
        <p:nvGrpSpPr>
          <p:cNvPr id="17" name="Group 16"/>
          <p:cNvGrpSpPr>
            <a:grpSpLocks noChangeAspect="1"/>
          </p:cNvGrpSpPr>
          <p:nvPr userDrawn="1"/>
        </p:nvGrpSpPr>
        <p:grpSpPr>
          <a:xfrm>
            <a:off x="9966960" y="4343400"/>
            <a:ext cx="1828800" cy="1828800"/>
            <a:chOff x="4724400" y="2057400"/>
            <a:chExt cx="2743200" cy="2743200"/>
          </a:xfrm>
        </p:grpSpPr>
        <p:sp>
          <p:nvSpPr>
            <p:cNvPr id="18" name="Rectangle 17">
              <a:extLst>
                <a:ext uri="{FF2B5EF4-FFF2-40B4-BE49-F238E27FC236}">
                  <a16:creationId xmlns:a16="http://schemas.microsoft.com/office/drawing/2014/main" id="{D29DC7FE-AC82-431F-98BF-29FC267130B1}"/>
                </a:ext>
              </a:extLst>
            </p:cNvPr>
            <p:cNvSpPr/>
            <p:nvPr/>
          </p:nvSpPr>
          <p:spPr>
            <a:xfrm>
              <a:off x="4724400" y="2057400"/>
              <a:ext cx="2743200" cy="2743200"/>
            </a:xfrm>
            <a:prstGeom prst="rect">
              <a:avLst/>
            </a:prstGeom>
            <a:gradFill flip="none" rotWithShape="1">
              <a:gsLst>
                <a:gs pos="0">
                  <a:srgbClr val="6ABF4B"/>
                </a:gs>
                <a:gs pos="99000">
                  <a:srgbClr val="54C8E8"/>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700" dirty="0"/>
            </a:p>
          </p:txBody>
        </p:sp>
        <p:grpSp>
          <p:nvGrpSpPr>
            <p:cNvPr id="19" name="Group 4">
              <a:extLst>
                <a:ext uri="{FF2B5EF4-FFF2-40B4-BE49-F238E27FC236}">
                  <a16:creationId xmlns:a16="http://schemas.microsoft.com/office/drawing/2014/main" id="{BB74FD83-EF1E-43B0-BAC9-95799264DF40}"/>
                </a:ext>
              </a:extLst>
            </p:cNvPr>
            <p:cNvGrpSpPr>
              <a:grpSpLocks noChangeAspect="1"/>
            </p:cNvGrpSpPr>
            <p:nvPr userDrawn="1"/>
          </p:nvGrpSpPr>
          <p:grpSpPr bwMode="auto">
            <a:xfrm>
              <a:off x="5154168" y="3116582"/>
              <a:ext cx="1883664" cy="624837"/>
              <a:chOff x="4992" y="1007"/>
              <a:chExt cx="823" cy="273"/>
            </a:xfrm>
            <a:solidFill>
              <a:srgbClr val="FFFFFF"/>
            </a:solidFill>
          </p:grpSpPr>
          <p:sp>
            <p:nvSpPr>
              <p:cNvPr id="20" name="Freeform 5">
                <a:extLst>
                  <a:ext uri="{FF2B5EF4-FFF2-40B4-BE49-F238E27FC236}">
                    <a16:creationId xmlns:a16="http://schemas.microsoft.com/office/drawing/2014/main" id="{684C248C-E801-46CE-89AA-270E8706AE3C}"/>
                  </a:ext>
                </a:extLst>
              </p:cNvPr>
              <p:cNvSpPr>
                <a:spLocks/>
              </p:cNvSpPr>
              <p:nvPr/>
            </p:nvSpPr>
            <p:spPr bwMode="auto">
              <a:xfrm>
                <a:off x="4992" y="1017"/>
                <a:ext cx="189" cy="197"/>
              </a:xfrm>
              <a:custGeom>
                <a:avLst/>
                <a:gdLst>
                  <a:gd name="T0" fmla="*/ 0 w 189"/>
                  <a:gd name="T1" fmla="*/ 187 h 197"/>
                  <a:gd name="T2" fmla="*/ 21 w 189"/>
                  <a:gd name="T3" fmla="*/ 183 h 197"/>
                  <a:gd name="T4" fmla="*/ 21 w 189"/>
                  <a:gd name="T5" fmla="*/ 15 h 197"/>
                  <a:gd name="T6" fmla="*/ 0 w 189"/>
                  <a:gd name="T7" fmla="*/ 12 h 197"/>
                  <a:gd name="T8" fmla="*/ 0 w 189"/>
                  <a:gd name="T9" fmla="*/ 0 h 197"/>
                  <a:gd name="T10" fmla="*/ 66 w 189"/>
                  <a:gd name="T11" fmla="*/ 0 h 197"/>
                  <a:gd name="T12" fmla="*/ 66 w 189"/>
                  <a:gd name="T13" fmla="*/ 12 h 197"/>
                  <a:gd name="T14" fmla="*/ 46 w 189"/>
                  <a:gd name="T15" fmla="*/ 14 h 197"/>
                  <a:gd name="T16" fmla="*/ 46 w 189"/>
                  <a:gd name="T17" fmla="*/ 94 h 197"/>
                  <a:gd name="T18" fmla="*/ 143 w 189"/>
                  <a:gd name="T19" fmla="*/ 94 h 197"/>
                  <a:gd name="T20" fmla="*/ 143 w 189"/>
                  <a:gd name="T21" fmla="*/ 14 h 197"/>
                  <a:gd name="T22" fmla="*/ 122 w 189"/>
                  <a:gd name="T23" fmla="*/ 12 h 197"/>
                  <a:gd name="T24" fmla="*/ 122 w 189"/>
                  <a:gd name="T25" fmla="*/ 0 h 197"/>
                  <a:gd name="T26" fmla="*/ 188 w 189"/>
                  <a:gd name="T27" fmla="*/ 0 h 197"/>
                  <a:gd name="T28" fmla="*/ 188 w 189"/>
                  <a:gd name="T29" fmla="*/ 12 h 197"/>
                  <a:gd name="T30" fmla="*/ 168 w 189"/>
                  <a:gd name="T31" fmla="*/ 14 h 197"/>
                  <a:gd name="T32" fmla="*/ 168 w 189"/>
                  <a:gd name="T33" fmla="*/ 183 h 197"/>
                  <a:gd name="T34" fmla="*/ 189 w 189"/>
                  <a:gd name="T35" fmla="*/ 187 h 197"/>
                  <a:gd name="T36" fmla="*/ 189 w 189"/>
                  <a:gd name="T37" fmla="*/ 197 h 197"/>
                  <a:gd name="T38" fmla="*/ 121 w 189"/>
                  <a:gd name="T39" fmla="*/ 197 h 197"/>
                  <a:gd name="T40" fmla="*/ 121 w 189"/>
                  <a:gd name="T41" fmla="*/ 187 h 197"/>
                  <a:gd name="T42" fmla="*/ 143 w 189"/>
                  <a:gd name="T43" fmla="*/ 183 h 197"/>
                  <a:gd name="T44" fmla="*/ 143 w 189"/>
                  <a:gd name="T45" fmla="*/ 109 h 197"/>
                  <a:gd name="T46" fmla="*/ 46 w 189"/>
                  <a:gd name="T47" fmla="*/ 109 h 197"/>
                  <a:gd name="T48" fmla="*/ 46 w 189"/>
                  <a:gd name="T49" fmla="*/ 183 h 197"/>
                  <a:gd name="T50" fmla="*/ 68 w 189"/>
                  <a:gd name="T51" fmla="*/ 187 h 197"/>
                  <a:gd name="T52" fmla="*/ 68 w 189"/>
                  <a:gd name="T53" fmla="*/ 197 h 197"/>
                  <a:gd name="T54" fmla="*/ 0 w 189"/>
                  <a:gd name="T55" fmla="*/ 197 h 197"/>
                  <a:gd name="T56" fmla="*/ 0 w 189"/>
                  <a:gd name="T57" fmla="*/ 18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89" h="197">
                    <a:moveTo>
                      <a:pt x="0" y="187"/>
                    </a:moveTo>
                    <a:lnTo>
                      <a:pt x="21" y="183"/>
                    </a:lnTo>
                    <a:lnTo>
                      <a:pt x="21" y="15"/>
                    </a:lnTo>
                    <a:lnTo>
                      <a:pt x="0" y="12"/>
                    </a:lnTo>
                    <a:lnTo>
                      <a:pt x="0" y="0"/>
                    </a:lnTo>
                    <a:lnTo>
                      <a:pt x="66" y="0"/>
                    </a:lnTo>
                    <a:lnTo>
                      <a:pt x="66" y="12"/>
                    </a:lnTo>
                    <a:lnTo>
                      <a:pt x="46" y="14"/>
                    </a:lnTo>
                    <a:lnTo>
                      <a:pt x="46" y="94"/>
                    </a:lnTo>
                    <a:lnTo>
                      <a:pt x="143" y="94"/>
                    </a:lnTo>
                    <a:lnTo>
                      <a:pt x="143" y="14"/>
                    </a:lnTo>
                    <a:lnTo>
                      <a:pt x="122" y="12"/>
                    </a:lnTo>
                    <a:lnTo>
                      <a:pt x="122" y="0"/>
                    </a:lnTo>
                    <a:lnTo>
                      <a:pt x="188" y="0"/>
                    </a:lnTo>
                    <a:lnTo>
                      <a:pt x="188" y="12"/>
                    </a:lnTo>
                    <a:lnTo>
                      <a:pt x="168" y="14"/>
                    </a:lnTo>
                    <a:lnTo>
                      <a:pt x="168" y="183"/>
                    </a:lnTo>
                    <a:lnTo>
                      <a:pt x="189" y="187"/>
                    </a:lnTo>
                    <a:lnTo>
                      <a:pt x="189" y="197"/>
                    </a:lnTo>
                    <a:lnTo>
                      <a:pt x="121" y="197"/>
                    </a:lnTo>
                    <a:lnTo>
                      <a:pt x="121" y="187"/>
                    </a:lnTo>
                    <a:lnTo>
                      <a:pt x="143" y="183"/>
                    </a:lnTo>
                    <a:lnTo>
                      <a:pt x="143" y="109"/>
                    </a:lnTo>
                    <a:lnTo>
                      <a:pt x="46" y="109"/>
                    </a:lnTo>
                    <a:lnTo>
                      <a:pt x="46" y="183"/>
                    </a:lnTo>
                    <a:lnTo>
                      <a:pt x="68" y="187"/>
                    </a:lnTo>
                    <a:lnTo>
                      <a:pt x="68" y="197"/>
                    </a:lnTo>
                    <a:lnTo>
                      <a:pt x="0" y="197"/>
                    </a:lnTo>
                    <a:lnTo>
                      <a:pt x="0" y="18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6">
                <a:extLst>
                  <a:ext uri="{FF2B5EF4-FFF2-40B4-BE49-F238E27FC236}">
                    <a16:creationId xmlns:a16="http://schemas.microsoft.com/office/drawing/2014/main" id="{E53B33E3-324A-4532-975C-F9D23ED42041}"/>
                  </a:ext>
                </a:extLst>
              </p:cNvPr>
              <p:cNvSpPr>
                <a:spLocks/>
              </p:cNvSpPr>
              <p:nvPr/>
            </p:nvSpPr>
            <p:spPr bwMode="auto">
              <a:xfrm>
                <a:off x="5173" y="1072"/>
                <a:ext cx="146" cy="208"/>
              </a:xfrm>
              <a:custGeom>
                <a:avLst/>
                <a:gdLst>
                  <a:gd name="T0" fmla="*/ 25 w 199"/>
                  <a:gd name="T1" fmla="*/ 252 h 282"/>
                  <a:gd name="T2" fmla="*/ 32 w 199"/>
                  <a:gd name="T3" fmla="*/ 253 h 282"/>
                  <a:gd name="T4" fmla="*/ 39 w 199"/>
                  <a:gd name="T5" fmla="*/ 253 h 282"/>
                  <a:gd name="T6" fmla="*/ 52 w 199"/>
                  <a:gd name="T7" fmla="*/ 251 h 282"/>
                  <a:gd name="T8" fmla="*/ 67 w 199"/>
                  <a:gd name="T9" fmla="*/ 243 h 282"/>
                  <a:gd name="T10" fmla="*/ 81 w 199"/>
                  <a:gd name="T11" fmla="*/ 224 h 282"/>
                  <a:gd name="T12" fmla="*/ 94 w 199"/>
                  <a:gd name="T13" fmla="*/ 193 h 282"/>
                  <a:gd name="T14" fmla="*/ 87 w 199"/>
                  <a:gd name="T15" fmla="*/ 193 h 282"/>
                  <a:gd name="T16" fmla="*/ 17 w 199"/>
                  <a:gd name="T17" fmla="*/ 22 h 282"/>
                  <a:gd name="T18" fmla="*/ 0 w 199"/>
                  <a:gd name="T19" fmla="*/ 19 h 282"/>
                  <a:gd name="T20" fmla="*/ 0 w 199"/>
                  <a:gd name="T21" fmla="*/ 0 h 282"/>
                  <a:gd name="T22" fmla="*/ 79 w 199"/>
                  <a:gd name="T23" fmla="*/ 0 h 282"/>
                  <a:gd name="T24" fmla="*/ 79 w 199"/>
                  <a:gd name="T25" fmla="*/ 19 h 282"/>
                  <a:gd name="T26" fmla="*/ 54 w 199"/>
                  <a:gd name="T27" fmla="*/ 22 h 282"/>
                  <a:gd name="T28" fmla="*/ 95 w 199"/>
                  <a:gd name="T29" fmla="*/ 138 h 282"/>
                  <a:gd name="T30" fmla="*/ 106 w 199"/>
                  <a:gd name="T31" fmla="*/ 173 h 282"/>
                  <a:gd name="T32" fmla="*/ 116 w 199"/>
                  <a:gd name="T33" fmla="*/ 138 h 282"/>
                  <a:gd name="T34" fmla="*/ 151 w 199"/>
                  <a:gd name="T35" fmla="*/ 22 h 282"/>
                  <a:gd name="T36" fmla="*/ 125 w 199"/>
                  <a:gd name="T37" fmla="*/ 19 h 282"/>
                  <a:gd name="T38" fmla="*/ 125 w 199"/>
                  <a:gd name="T39" fmla="*/ 0 h 282"/>
                  <a:gd name="T40" fmla="*/ 199 w 199"/>
                  <a:gd name="T41" fmla="*/ 0 h 282"/>
                  <a:gd name="T42" fmla="*/ 199 w 199"/>
                  <a:gd name="T43" fmla="*/ 19 h 282"/>
                  <a:gd name="T44" fmla="*/ 180 w 199"/>
                  <a:gd name="T45" fmla="*/ 21 h 282"/>
                  <a:gd name="T46" fmla="*/ 159 w 199"/>
                  <a:gd name="T47" fmla="*/ 80 h 282"/>
                  <a:gd name="T48" fmla="*/ 144 w 199"/>
                  <a:gd name="T49" fmla="*/ 124 h 282"/>
                  <a:gd name="T50" fmla="*/ 133 w 199"/>
                  <a:gd name="T51" fmla="*/ 156 h 282"/>
                  <a:gd name="T52" fmla="*/ 126 w 199"/>
                  <a:gd name="T53" fmla="*/ 177 h 282"/>
                  <a:gd name="T54" fmla="*/ 121 w 199"/>
                  <a:gd name="T55" fmla="*/ 191 h 282"/>
                  <a:gd name="T56" fmla="*/ 117 w 199"/>
                  <a:gd name="T57" fmla="*/ 200 h 282"/>
                  <a:gd name="T58" fmla="*/ 104 w 199"/>
                  <a:gd name="T59" fmla="*/ 231 h 282"/>
                  <a:gd name="T60" fmla="*/ 89 w 199"/>
                  <a:gd name="T61" fmla="*/ 255 h 282"/>
                  <a:gd name="T62" fmla="*/ 73 w 199"/>
                  <a:gd name="T63" fmla="*/ 271 h 282"/>
                  <a:gd name="T64" fmla="*/ 54 w 199"/>
                  <a:gd name="T65" fmla="*/ 280 h 282"/>
                  <a:gd name="T66" fmla="*/ 39 w 199"/>
                  <a:gd name="T67" fmla="*/ 282 h 282"/>
                  <a:gd name="T68" fmla="*/ 35 w 199"/>
                  <a:gd name="T69" fmla="*/ 282 h 282"/>
                  <a:gd name="T70" fmla="*/ 31 w 199"/>
                  <a:gd name="T71" fmla="*/ 281 h 282"/>
                  <a:gd name="T72" fmla="*/ 27 w 199"/>
                  <a:gd name="T73" fmla="*/ 280 h 282"/>
                  <a:gd name="T74" fmla="*/ 25 w 199"/>
                  <a:gd name="T75" fmla="*/ 279 h 282"/>
                  <a:gd name="T76" fmla="*/ 25 w 199"/>
                  <a:gd name="T77" fmla="*/ 25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99" h="282">
                    <a:moveTo>
                      <a:pt x="25" y="252"/>
                    </a:moveTo>
                    <a:cubicBezTo>
                      <a:pt x="27" y="252"/>
                      <a:pt x="29" y="253"/>
                      <a:pt x="32" y="253"/>
                    </a:cubicBezTo>
                    <a:cubicBezTo>
                      <a:pt x="34" y="253"/>
                      <a:pt x="37" y="253"/>
                      <a:pt x="39" y="253"/>
                    </a:cubicBezTo>
                    <a:cubicBezTo>
                      <a:pt x="43" y="253"/>
                      <a:pt x="47" y="253"/>
                      <a:pt x="52" y="251"/>
                    </a:cubicBezTo>
                    <a:cubicBezTo>
                      <a:pt x="57" y="250"/>
                      <a:pt x="62" y="247"/>
                      <a:pt x="67" y="243"/>
                    </a:cubicBezTo>
                    <a:cubicBezTo>
                      <a:pt x="72" y="238"/>
                      <a:pt x="77" y="232"/>
                      <a:pt x="81" y="224"/>
                    </a:cubicBezTo>
                    <a:cubicBezTo>
                      <a:pt x="86" y="216"/>
                      <a:pt x="90" y="206"/>
                      <a:pt x="94" y="193"/>
                    </a:cubicBezTo>
                    <a:cubicBezTo>
                      <a:pt x="87" y="193"/>
                      <a:pt x="87" y="193"/>
                      <a:pt x="87" y="193"/>
                    </a:cubicBezTo>
                    <a:cubicBezTo>
                      <a:pt x="17" y="22"/>
                      <a:pt x="17" y="22"/>
                      <a:pt x="17" y="22"/>
                    </a:cubicBezTo>
                    <a:cubicBezTo>
                      <a:pt x="0" y="19"/>
                      <a:pt x="0" y="19"/>
                      <a:pt x="0" y="19"/>
                    </a:cubicBezTo>
                    <a:cubicBezTo>
                      <a:pt x="0" y="0"/>
                      <a:pt x="0" y="0"/>
                      <a:pt x="0" y="0"/>
                    </a:cubicBezTo>
                    <a:cubicBezTo>
                      <a:pt x="79" y="0"/>
                      <a:pt x="79" y="0"/>
                      <a:pt x="79" y="0"/>
                    </a:cubicBezTo>
                    <a:cubicBezTo>
                      <a:pt x="79" y="19"/>
                      <a:pt x="79" y="19"/>
                      <a:pt x="79" y="19"/>
                    </a:cubicBezTo>
                    <a:cubicBezTo>
                      <a:pt x="54" y="22"/>
                      <a:pt x="54" y="22"/>
                      <a:pt x="54" y="22"/>
                    </a:cubicBezTo>
                    <a:cubicBezTo>
                      <a:pt x="95" y="138"/>
                      <a:pt x="95" y="138"/>
                      <a:pt x="95" y="138"/>
                    </a:cubicBezTo>
                    <a:cubicBezTo>
                      <a:pt x="106" y="173"/>
                      <a:pt x="106" y="173"/>
                      <a:pt x="106" y="173"/>
                    </a:cubicBezTo>
                    <a:cubicBezTo>
                      <a:pt x="116" y="138"/>
                      <a:pt x="116" y="138"/>
                      <a:pt x="116" y="138"/>
                    </a:cubicBezTo>
                    <a:cubicBezTo>
                      <a:pt x="151" y="22"/>
                      <a:pt x="151" y="22"/>
                      <a:pt x="151" y="22"/>
                    </a:cubicBezTo>
                    <a:cubicBezTo>
                      <a:pt x="125" y="19"/>
                      <a:pt x="125" y="19"/>
                      <a:pt x="125" y="19"/>
                    </a:cubicBezTo>
                    <a:cubicBezTo>
                      <a:pt x="125" y="0"/>
                      <a:pt x="125" y="0"/>
                      <a:pt x="125" y="0"/>
                    </a:cubicBezTo>
                    <a:cubicBezTo>
                      <a:pt x="199" y="0"/>
                      <a:pt x="199" y="0"/>
                      <a:pt x="199" y="0"/>
                    </a:cubicBezTo>
                    <a:cubicBezTo>
                      <a:pt x="199" y="19"/>
                      <a:pt x="199" y="19"/>
                      <a:pt x="199" y="19"/>
                    </a:cubicBezTo>
                    <a:cubicBezTo>
                      <a:pt x="180" y="21"/>
                      <a:pt x="180" y="21"/>
                      <a:pt x="180" y="21"/>
                    </a:cubicBezTo>
                    <a:cubicBezTo>
                      <a:pt x="172" y="44"/>
                      <a:pt x="165" y="63"/>
                      <a:pt x="159" y="80"/>
                    </a:cubicBezTo>
                    <a:cubicBezTo>
                      <a:pt x="154" y="97"/>
                      <a:pt x="149" y="112"/>
                      <a:pt x="144" y="124"/>
                    </a:cubicBezTo>
                    <a:cubicBezTo>
                      <a:pt x="140" y="136"/>
                      <a:pt x="136" y="147"/>
                      <a:pt x="133" y="156"/>
                    </a:cubicBezTo>
                    <a:cubicBezTo>
                      <a:pt x="130" y="164"/>
                      <a:pt x="128" y="171"/>
                      <a:pt x="126" y="177"/>
                    </a:cubicBezTo>
                    <a:cubicBezTo>
                      <a:pt x="124" y="183"/>
                      <a:pt x="122" y="187"/>
                      <a:pt x="121" y="191"/>
                    </a:cubicBezTo>
                    <a:cubicBezTo>
                      <a:pt x="119" y="195"/>
                      <a:pt x="118" y="197"/>
                      <a:pt x="117" y="200"/>
                    </a:cubicBezTo>
                    <a:cubicBezTo>
                      <a:pt x="113" y="211"/>
                      <a:pt x="108" y="222"/>
                      <a:pt x="104" y="231"/>
                    </a:cubicBezTo>
                    <a:cubicBezTo>
                      <a:pt x="99" y="240"/>
                      <a:pt x="94" y="248"/>
                      <a:pt x="89" y="255"/>
                    </a:cubicBezTo>
                    <a:cubicBezTo>
                      <a:pt x="84" y="261"/>
                      <a:pt x="79" y="267"/>
                      <a:pt x="73" y="271"/>
                    </a:cubicBezTo>
                    <a:cubicBezTo>
                      <a:pt x="67" y="275"/>
                      <a:pt x="61" y="278"/>
                      <a:pt x="54" y="280"/>
                    </a:cubicBezTo>
                    <a:cubicBezTo>
                      <a:pt x="49" y="281"/>
                      <a:pt x="44" y="282"/>
                      <a:pt x="39" y="282"/>
                    </a:cubicBezTo>
                    <a:cubicBezTo>
                      <a:pt x="37" y="282"/>
                      <a:pt x="36" y="282"/>
                      <a:pt x="35" y="282"/>
                    </a:cubicBezTo>
                    <a:cubicBezTo>
                      <a:pt x="33" y="282"/>
                      <a:pt x="32" y="281"/>
                      <a:pt x="31" y="281"/>
                    </a:cubicBezTo>
                    <a:cubicBezTo>
                      <a:pt x="29" y="281"/>
                      <a:pt x="28" y="281"/>
                      <a:pt x="27" y="280"/>
                    </a:cubicBezTo>
                    <a:cubicBezTo>
                      <a:pt x="26" y="280"/>
                      <a:pt x="25" y="280"/>
                      <a:pt x="25" y="279"/>
                    </a:cubicBezTo>
                    <a:lnTo>
                      <a:pt x="25" y="2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7">
                <a:extLst>
                  <a:ext uri="{FF2B5EF4-FFF2-40B4-BE49-F238E27FC236}">
                    <a16:creationId xmlns:a16="http://schemas.microsoft.com/office/drawing/2014/main" id="{FD727287-C9FF-49F5-8048-FECAA50EFFFC}"/>
                  </a:ext>
                </a:extLst>
              </p:cNvPr>
              <p:cNvSpPr>
                <a:spLocks/>
              </p:cNvSpPr>
              <p:nvPr/>
            </p:nvSpPr>
            <p:spPr bwMode="auto">
              <a:xfrm>
                <a:off x="5312" y="1007"/>
                <a:ext cx="69" cy="207"/>
              </a:xfrm>
              <a:custGeom>
                <a:avLst/>
                <a:gdLst>
                  <a:gd name="T0" fmla="*/ 0 w 69"/>
                  <a:gd name="T1" fmla="*/ 197 h 207"/>
                  <a:gd name="T2" fmla="*/ 22 w 69"/>
                  <a:gd name="T3" fmla="*/ 194 h 207"/>
                  <a:gd name="T4" fmla="*/ 22 w 69"/>
                  <a:gd name="T5" fmla="*/ 22 h 207"/>
                  <a:gd name="T6" fmla="*/ 1 w 69"/>
                  <a:gd name="T7" fmla="*/ 17 h 207"/>
                  <a:gd name="T8" fmla="*/ 1 w 69"/>
                  <a:gd name="T9" fmla="*/ 5 h 207"/>
                  <a:gd name="T10" fmla="*/ 41 w 69"/>
                  <a:gd name="T11" fmla="*/ 0 h 207"/>
                  <a:gd name="T12" fmla="*/ 46 w 69"/>
                  <a:gd name="T13" fmla="*/ 3 h 207"/>
                  <a:gd name="T14" fmla="*/ 46 w 69"/>
                  <a:gd name="T15" fmla="*/ 194 h 207"/>
                  <a:gd name="T16" fmla="*/ 69 w 69"/>
                  <a:gd name="T17" fmla="*/ 197 h 207"/>
                  <a:gd name="T18" fmla="*/ 69 w 69"/>
                  <a:gd name="T19" fmla="*/ 207 h 207"/>
                  <a:gd name="T20" fmla="*/ 0 w 69"/>
                  <a:gd name="T21" fmla="*/ 207 h 207"/>
                  <a:gd name="T22" fmla="*/ 0 w 69"/>
                  <a:gd name="T23" fmla="*/ 197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207">
                    <a:moveTo>
                      <a:pt x="0" y="197"/>
                    </a:moveTo>
                    <a:lnTo>
                      <a:pt x="22" y="194"/>
                    </a:lnTo>
                    <a:lnTo>
                      <a:pt x="22" y="22"/>
                    </a:lnTo>
                    <a:lnTo>
                      <a:pt x="1" y="17"/>
                    </a:lnTo>
                    <a:lnTo>
                      <a:pt x="1" y="5"/>
                    </a:lnTo>
                    <a:lnTo>
                      <a:pt x="41" y="0"/>
                    </a:lnTo>
                    <a:lnTo>
                      <a:pt x="46" y="3"/>
                    </a:lnTo>
                    <a:lnTo>
                      <a:pt x="46" y="194"/>
                    </a:lnTo>
                    <a:lnTo>
                      <a:pt x="69" y="197"/>
                    </a:lnTo>
                    <a:lnTo>
                      <a:pt x="69" y="207"/>
                    </a:lnTo>
                    <a:lnTo>
                      <a:pt x="0" y="207"/>
                    </a:lnTo>
                    <a:lnTo>
                      <a:pt x="0" y="1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8">
                <a:extLst>
                  <a:ext uri="{FF2B5EF4-FFF2-40B4-BE49-F238E27FC236}">
                    <a16:creationId xmlns:a16="http://schemas.microsoft.com/office/drawing/2014/main" id="{45BAB9F8-3FA1-4FBD-878A-A0528C2607C8}"/>
                  </a:ext>
                </a:extLst>
              </p:cNvPr>
              <p:cNvSpPr>
                <a:spLocks noEditPoints="1"/>
              </p:cNvSpPr>
              <p:nvPr/>
            </p:nvSpPr>
            <p:spPr bwMode="auto">
              <a:xfrm>
                <a:off x="5381" y="1069"/>
                <a:ext cx="123" cy="148"/>
              </a:xfrm>
              <a:custGeom>
                <a:avLst/>
                <a:gdLst>
                  <a:gd name="T0" fmla="*/ 1 w 167"/>
                  <a:gd name="T1" fmla="*/ 141 h 200"/>
                  <a:gd name="T2" fmla="*/ 8 w 167"/>
                  <a:gd name="T3" fmla="*/ 120 h 200"/>
                  <a:gd name="T4" fmla="*/ 24 w 167"/>
                  <a:gd name="T5" fmla="*/ 104 h 200"/>
                  <a:gd name="T6" fmla="*/ 46 w 167"/>
                  <a:gd name="T7" fmla="*/ 93 h 200"/>
                  <a:gd name="T8" fmla="*/ 70 w 167"/>
                  <a:gd name="T9" fmla="*/ 86 h 200"/>
                  <a:gd name="T10" fmla="*/ 93 w 167"/>
                  <a:gd name="T11" fmla="*/ 83 h 200"/>
                  <a:gd name="T12" fmla="*/ 112 w 167"/>
                  <a:gd name="T13" fmla="*/ 82 h 200"/>
                  <a:gd name="T14" fmla="*/ 112 w 167"/>
                  <a:gd name="T15" fmla="*/ 67 h 200"/>
                  <a:gd name="T16" fmla="*/ 108 w 167"/>
                  <a:gd name="T17" fmla="*/ 44 h 200"/>
                  <a:gd name="T18" fmla="*/ 98 w 167"/>
                  <a:gd name="T19" fmla="*/ 31 h 200"/>
                  <a:gd name="T20" fmla="*/ 83 w 167"/>
                  <a:gd name="T21" fmla="*/ 25 h 200"/>
                  <a:gd name="T22" fmla="*/ 64 w 167"/>
                  <a:gd name="T23" fmla="*/ 23 h 200"/>
                  <a:gd name="T24" fmla="*/ 53 w 167"/>
                  <a:gd name="T25" fmla="*/ 24 h 200"/>
                  <a:gd name="T26" fmla="*/ 40 w 167"/>
                  <a:gd name="T27" fmla="*/ 26 h 200"/>
                  <a:gd name="T28" fmla="*/ 27 w 167"/>
                  <a:gd name="T29" fmla="*/ 31 h 200"/>
                  <a:gd name="T30" fmla="*/ 14 w 167"/>
                  <a:gd name="T31" fmla="*/ 36 h 200"/>
                  <a:gd name="T32" fmla="*/ 8 w 167"/>
                  <a:gd name="T33" fmla="*/ 20 h 200"/>
                  <a:gd name="T34" fmla="*/ 24 w 167"/>
                  <a:gd name="T35" fmla="*/ 11 h 200"/>
                  <a:gd name="T36" fmla="*/ 43 w 167"/>
                  <a:gd name="T37" fmla="*/ 5 h 200"/>
                  <a:gd name="T38" fmla="*/ 61 w 167"/>
                  <a:gd name="T39" fmla="*/ 1 h 200"/>
                  <a:gd name="T40" fmla="*/ 77 w 167"/>
                  <a:gd name="T41" fmla="*/ 0 h 200"/>
                  <a:gd name="T42" fmla="*/ 103 w 167"/>
                  <a:gd name="T43" fmla="*/ 3 h 200"/>
                  <a:gd name="T44" fmla="*/ 125 w 167"/>
                  <a:gd name="T45" fmla="*/ 13 h 200"/>
                  <a:gd name="T46" fmla="*/ 139 w 167"/>
                  <a:gd name="T47" fmla="*/ 32 h 200"/>
                  <a:gd name="T48" fmla="*/ 145 w 167"/>
                  <a:gd name="T49" fmla="*/ 63 h 200"/>
                  <a:gd name="T50" fmla="*/ 145 w 167"/>
                  <a:gd name="T51" fmla="*/ 182 h 200"/>
                  <a:gd name="T52" fmla="*/ 167 w 167"/>
                  <a:gd name="T53" fmla="*/ 182 h 200"/>
                  <a:gd name="T54" fmla="*/ 167 w 167"/>
                  <a:gd name="T55" fmla="*/ 193 h 200"/>
                  <a:gd name="T56" fmla="*/ 152 w 167"/>
                  <a:gd name="T57" fmla="*/ 198 h 200"/>
                  <a:gd name="T58" fmla="*/ 134 w 167"/>
                  <a:gd name="T59" fmla="*/ 200 h 200"/>
                  <a:gd name="T60" fmla="*/ 127 w 167"/>
                  <a:gd name="T61" fmla="*/ 200 h 200"/>
                  <a:gd name="T62" fmla="*/ 121 w 167"/>
                  <a:gd name="T63" fmla="*/ 198 h 200"/>
                  <a:gd name="T64" fmla="*/ 116 w 167"/>
                  <a:gd name="T65" fmla="*/ 192 h 200"/>
                  <a:gd name="T66" fmla="*/ 114 w 167"/>
                  <a:gd name="T67" fmla="*/ 182 h 200"/>
                  <a:gd name="T68" fmla="*/ 114 w 167"/>
                  <a:gd name="T69" fmla="*/ 178 h 200"/>
                  <a:gd name="T70" fmla="*/ 104 w 167"/>
                  <a:gd name="T71" fmla="*/ 187 h 200"/>
                  <a:gd name="T72" fmla="*/ 92 w 167"/>
                  <a:gd name="T73" fmla="*/ 194 h 200"/>
                  <a:gd name="T74" fmla="*/ 76 w 167"/>
                  <a:gd name="T75" fmla="*/ 199 h 200"/>
                  <a:gd name="T76" fmla="*/ 56 w 167"/>
                  <a:gd name="T77" fmla="*/ 200 h 200"/>
                  <a:gd name="T78" fmla="*/ 32 w 167"/>
                  <a:gd name="T79" fmla="*/ 195 h 200"/>
                  <a:gd name="T80" fmla="*/ 14 w 167"/>
                  <a:gd name="T81" fmla="*/ 182 h 200"/>
                  <a:gd name="T82" fmla="*/ 3 w 167"/>
                  <a:gd name="T83" fmla="*/ 164 h 200"/>
                  <a:gd name="T84" fmla="*/ 1 w 167"/>
                  <a:gd name="T85" fmla="*/ 141 h 200"/>
                  <a:gd name="T86" fmla="*/ 34 w 167"/>
                  <a:gd name="T87" fmla="*/ 141 h 200"/>
                  <a:gd name="T88" fmla="*/ 37 w 167"/>
                  <a:gd name="T89" fmla="*/ 159 h 200"/>
                  <a:gd name="T90" fmla="*/ 45 w 167"/>
                  <a:gd name="T91" fmla="*/ 170 h 200"/>
                  <a:gd name="T92" fmla="*/ 58 w 167"/>
                  <a:gd name="T93" fmla="*/ 176 h 200"/>
                  <a:gd name="T94" fmla="*/ 75 w 167"/>
                  <a:gd name="T95" fmla="*/ 178 h 200"/>
                  <a:gd name="T96" fmla="*/ 85 w 167"/>
                  <a:gd name="T97" fmla="*/ 177 h 200"/>
                  <a:gd name="T98" fmla="*/ 95 w 167"/>
                  <a:gd name="T99" fmla="*/ 174 h 200"/>
                  <a:gd name="T100" fmla="*/ 105 w 167"/>
                  <a:gd name="T101" fmla="*/ 169 h 200"/>
                  <a:gd name="T102" fmla="*/ 111 w 167"/>
                  <a:gd name="T103" fmla="*/ 164 h 200"/>
                  <a:gd name="T104" fmla="*/ 111 w 167"/>
                  <a:gd name="T105" fmla="*/ 131 h 200"/>
                  <a:gd name="T106" fmla="*/ 112 w 167"/>
                  <a:gd name="T107" fmla="*/ 99 h 200"/>
                  <a:gd name="T108" fmla="*/ 96 w 167"/>
                  <a:gd name="T109" fmla="*/ 100 h 200"/>
                  <a:gd name="T110" fmla="*/ 79 w 167"/>
                  <a:gd name="T111" fmla="*/ 103 h 200"/>
                  <a:gd name="T112" fmla="*/ 62 w 167"/>
                  <a:gd name="T113" fmla="*/ 108 h 200"/>
                  <a:gd name="T114" fmla="*/ 48 w 167"/>
                  <a:gd name="T115" fmla="*/ 116 h 200"/>
                  <a:gd name="T116" fmla="*/ 38 w 167"/>
                  <a:gd name="T117" fmla="*/ 127 h 200"/>
                  <a:gd name="T118" fmla="*/ 34 w 167"/>
                  <a:gd name="T119" fmla="*/ 141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7" h="200">
                    <a:moveTo>
                      <a:pt x="1" y="141"/>
                    </a:moveTo>
                    <a:cubicBezTo>
                      <a:pt x="1" y="133"/>
                      <a:pt x="4" y="126"/>
                      <a:pt x="8" y="120"/>
                    </a:cubicBezTo>
                    <a:cubicBezTo>
                      <a:pt x="13" y="114"/>
                      <a:pt x="18" y="108"/>
                      <a:pt x="24" y="104"/>
                    </a:cubicBezTo>
                    <a:cubicBezTo>
                      <a:pt x="31" y="100"/>
                      <a:pt x="38" y="96"/>
                      <a:pt x="46" y="93"/>
                    </a:cubicBezTo>
                    <a:cubicBezTo>
                      <a:pt x="54" y="90"/>
                      <a:pt x="62" y="88"/>
                      <a:pt x="70" y="86"/>
                    </a:cubicBezTo>
                    <a:cubicBezTo>
                      <a:pt x="78" y="85"/>
                      <a:pt x="85" y="83"/>
                      <a:pt x="93" y="83"/>
                    </a:cubicBezTo>
                    <a:cubicBezTo>
                      <a:pt x="100" y="82"/>
                      <a:pt x="106" y="82"/>
                      <a:pt x="112" y="82"/>
                    </a:cubicBezTo>
                    <a:cubicBezTo>
                      <a:pt x="112" y="67"/>
                      <a:pt x="112" y="67"/>
                      <a:pt x="112" y="67"/>
                    </a:cubicBezTo>
                    <a:cubicBezTo>
                      <a:pt x="112" y="58"/>
                      <a:pt x="110" y="50"/>
                      <a:pt x="108" y="44"/>
                    </a:cubicBezTo>
                    <a:cubicBezTo>
                      <a:pt x="106" y="39"/>
                      <a:pt x="102" y="34"/>
                      <a:pt x="98" y="31"/>
                    </a:cubicBezTo>
                    <a:cubicBezTo>
                      <a:pt x="94" y="28"/>
                      <a:pt x="89" y="26"/>
                      <a:pt x="83" y="25"/>
                    </a:cubicBezTo>
                    <a:cubicBezTo>
                      <a:pt x="77" y="23"/>
                      <a:pt x="71" y="23"/>
                      <a:pt x="64" y="23"/>
                    </a:cubicBezTo>
                    <a:cubicBezTo>
                      <a:pt x="61" y="23"/>
                      <a:pt x="57" y="23"/>
                      <a:pt x="53" y="24"/>
                    </a:cubicBezTo>
                    <a:cubicBezTo>
                      <a:pt x="49" y="24"/>
                      <a:pt x="45" y="25"/>
                      <a:pt x="40" y="26"/>
                    </a:cubicBezTo>
                    <a:cubicBezTo>
                      <a:pt x="36" y="28"/>
                      <a:pt x="32" y="29"/>
                      <a:pt x="27" y="31"/>
                    </a:cubicBezTo>
                    <a:cubicBezTo>
                      <a:pt x="23" y="32"/>
                      <a:pt x="18" y="34"/>
                      <a:pt x="14" y="36"/>
                    </a:cubicBezTo>
                    <a:cubicBezTo>
                      <a:pt x="8" y="20"/>
                      <a:pt x="8" y="20"/>
                      <a:pt x="8" y="20"/>
                    </a:cubicBezTo>
                    <a:cubicBezTo>
                      <a:pt x="12" y="17"/>
                      <a:pt x="17" y="14"/>
                      <a:pt x="24" y="11"/>
                    </a:cubicBezTo>
                    <a:cubicBezTo>
                      <a:pt x="30" y="9"/>
                      <a:pt x="36" y="7"/>
                      <a:pt x="43" y="5"/>
                    </a:cubicBezTo>
                    <a:cubicBezTo>
                      <a:pt x="49" y="3"/>
                      <a:pt x="55" y="2"/>
                      <a:pt x="61" y="1"/>
                    </a:cubicBezTo>
                    <a:cubicBezTo>
                      <a:pt x="68" y="0"/>
                      <a:pt x="73" y="0"/>
                      <a:pt x="77" y="0"/>
                    </a:cubicBezTo>
                    <a:cubicBezTo>
                      <a:pt x="86" y="0"/>
                      <a:pt x="95" y="1"/>
                      <a:pt x="103" y="3"/>
                    </a:cubicBezTo>
                    <a:cubicBezTo>
                      <a:pt x="111" y="5"/>
                      <a:pt x="119" y="8"/>
                      <a:pt x="125" y="13"/>
                    </a:cubicBezTo>
                    <a:cubicBezTo>
                      <a:pt x="131" y="18"/>
                      <a:pt x="136" y="24"/>
                      <a:pt x="139" y="32"/>
                    </a:cubicBezTo>
                    <a:cubicBezTo>
                      <a:pt x="143" y="40"/>
                      <a:pt x="145" y="50"/>
                      <a:pt x="145" y="63"/>
                    </a:cubicBezTo>
                    <a:cubicBezTo>
                      <a:pt x="145" y="182"/>
                      <a:pt x="145" y="182"/>
                      <a:pt x="145" y="182"/>
                    </a:cubicBezTo>
                    <a:cubicBezTo>
                      <a:pt x="167" y="182"/>
                      <a:pt x="167" y="182"/>
                      <a:pt x="167" y="182"/>
                    </a:cubicBezTo>
                    <a:cubicBezTo>
                      <a:pt x="167" y="193"/>
                      <a:pt x="167" y="193"/>
                      <a:pt x="167" y="193"/>
                    </a:cubicBezTo>
                    <a:cubicBezTo>
                      <a:pt x="163" y="195"/>
                      <a:pt x="158" y="197"/>
                      <a:pt x="152" y="198"/>
                    </a:cubicBezTo>
                    <a:cubicBezTo>
                      <a:pt x="146" y="200"/>
                      <a:pt x="140" y="200"/>
                      <a:pt x="134" y="200"/>
                    </a:cubicBezTo>
                    <a:cubicBezTo>
                      <a:pt x="132" y="200"/>
                      <a:pt x="130" y="200"/>
                      <a:pt x="127" y="200"/>
                    </a:cubicBezTo>
                    <a:cubicBezTo>
                      <a:pt x="125" y="200"/>
                      <a:pt x="123" y="199"/>
                      <a:pt x="121" y="198"/>
                    </a:cubicBezTo>
                    <a:cubicBezTo>
                      <a:pt x="119" y="197"/>
                      <a:pt x="117" y="195"/>
                      <a:pt x="116" y="192"/>
                    </a:cubicBezTo>
                    <a:cubicBezTo>
                      <a:pt x="114" y="190"/>
                      <a:pt x="114" y="187"/>
                      <a:pt x="114" y="182"/>
                    </a:cubicBezTo>
                    <a:cubicBezTo>
                      <a:pt x="114" y="178"/>
                      <a:pt x="114" y="178"/>
                      <a:pt x="114" y="178"/>
                    </a:cubicBezTo>
                    <a:cubicBezTo>
                      <a:pt x="111" y="181"/>
                      <a:pt x="108" y="184"/>
                      <a:pt x="104" y="187"/>
                    </a:cubicBezTo>
                    <a:cubicBezTo>
                      <a:pt x="101" y="189"/>
                      <a:pt x="96" y="192"/>
                      <a:pt x="92" y="194"/>
                    </a:cubicBezTo>
                    <a:cubicBezTo>
                      <a:pt x="87" y="196"/>
                      <a:pt x="82" y="197"/>
                      <a:pt x="76" y="199"/>
                    </a:cubicBezTo>
                    <a:cubicBezTo>
                      <a:pt x="70" y="200"/>
                      <a:pt x="63" y="200"/>
                      <a:pt x="56" y="200"/>
                    </a:cubicBezTo>
                    <a:cubicBezTo>
                      <a:pt x="47" y="200"/>
                      <a:pt x="39" y="199"/>
                      <a:pt x="32" y="195"/>
                    </a:cubicBezTo>
                    <a:cubicBezTo>
                      <a:pt x="25" y="192"/>
                      <a:pt x="18" y="188"/>
                      <a:pt x="14" y="182"/>
                    </a:cubicBezTo>
                    <a:cubicBezTo>
                      <a:pt x="9" y="177"/>
                      <a:pt x="5" y="171"/>
                      <a:pt x="3" y="164"/>
                    </a:cubicBezTo>
                    <a:cubicBezTo>
                      <a:pt x="0" y="156"/>
                      <a:pt x="0" y="149"/>
                      <a:pt x="1" y="141"/>
                    </a:cubicBezTo>
                    <a:close/>
                    <a:moveTo>
                      <a:pt x="34" y="141"/>
                    </a:moveTo>
                    <a:cubicBezTo>
                      <a:pt x="34" y="148"/>
                      <a:pt x="35" y="154"/>
                      <a:pt x="37" y="159"/>
                    </a:cubicBezTo>
                    <a:cubicBezTo>
                      <a:pt x="39" y="163"/>
                      <a:pt x="41" y="167"/>
                      <a:pt x="45" y="170"/>
                    </a:cubicBezTo>
                    <a:cubicBezTo>
                      <a:pt x="48" y="173"/>
                      <a:pt x="53" y="175"/>
                      <a:pt x="58" y="176"/>
                    </a:cubicBezTo>
                    <a:cubicBezTo>
                      <a:pt x="63" y="178"/>
                      <a:pt x="68" y="178"/>
                      <a:pt x="75" y="178"/>
                    </a:cubicBezTo>
                    <a:cubicBezTo>
                      <a:pt x="78" y="178"/>
                      <a:pt x="82" y="178"/>
                      <a:pt x="85" y="177"/>
                    </a:cubicBezTo>
                    <a:cubicBezTo>
                      <a:pt x="89" y="176"/>
                      <a:pt x="92" y="175"/>
                      <a:pt x="95" y="174"/>
                    </a:cubicBezTo>
                    <a:cubicBezTo>
                      <a:pt x="99" y="172"/>
                      <a:pt x="102" y="171"/>
                      <a:pt x="105" y="169"/>
                    </a:cubicBezTo>
                    <a:cubicBezTo>
                      <a:pt x="107" y="167"/>
                      <a:pt x="110" y="165"/>
                      <a:pt x="111" y="164"/>
                    </a:cubicBezTo>
                    <a:cubicBezTo>
                      <a:pt x="111" y="153"/>
                      <a:pt x="111" y="142"/>
                      <a:pt x="111" y="131"/>
                    </a:cubicBezTo>
                    <a:cubicBezTo>
                      <a:pt x="111" y="121"/>
                      <a:pt x="112" y="110"/>
                      <a:pt x="112" y="99"/>
                    </a:cubicBezTo>
                    <a:cubicBezTo>
                      <a:pt x="107" y="99"/>
                      <a:pt x="102" y="100"/>
                      <a:pt x="96" y="100"/>
                    </a:cubicBezTo>
                    <a:cubicBezTo>
                      <a:pt x="90" y="101"/>
                      <a:pt x="84" y="102"/>
                      <a:pt x="79" y="103"/>
                    </a:cubicBezTo>
                    <a:cubicBezTo>
                      <a:pt x="73" y="104"/>
                      <a:pt x="67" y="106"/>
                      <a:pt x="62" y="108"/>
                    </a:cubicBezTo>
                    <a:cubicBezTo>
                      <a:pt x="56" y="110"/>
                      <a:pt x="52" y="112"/>
                      <a:pt x="48" y="116"/>
                    </a:cubicBezTo>
                    <a:cubicBezTo>
                      <a:pt x="43" y="119"/>
                      <a:pt x="40" y="122"/>
                      <a:pt x="38" y="127"/>
                    </a:cubicBezTo>
                    <a:cubicBezTo>
                      <a:pt x="35" y="131"/>
                      <a:pt x="34" y="136"/>
                      <a:pt x="34" y="1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9">
                <a:extLst>
                  <a:ext uri="{FF2B5EF4-FFF2-40B4-BE49-F238E27FC236}">
                    <a16:creationId xmlns:a16="http://schemas.microsoft.com/office/drawing/2014/main" id="{A26113FF-8A8B-473D-8F68-30656EAEABDB}"/>
                  </a:ext>
                </a:extLst>
              </p:cNvPr>
              <p:cNvSpPr>
                <a:spLocks/>
              </p:cNvSpPr>
              <p:nvPr/>
            </p:nvSpPr>
            <p:spPr bwMode="auto">
              <a:xfrm>
                <a:off x="5508" y="1069"/>
                <a:ext cx="152" cy="145"/>
              </a:xfrm>
              <a:custGeom>
                <a:avLst/>
                <a:gdLst>
                  <a:gd name="T0" fmla="*/ 1 w 207"/>
                  <a:gd name="T1" fmla="*/ 182 h 196"/>
                  <a:gd name="T2" fmla="*/ 24 w 207"/>
                  <a:gd name="T3" fmla="*/ 178 h 196"/>
                  <a:gd name="T4" fmla="*/ 24 w 207"/>
                  <a:gd name="T5" fmla="*/ 38 h 196"/>
                  <a:gd name="T6" fmla="*/ 0 w 207"/>
                  <a:gd name="T7" fmla="*/ 24 h 196"/>
                  <a:gd name="T8" fmla="*/ 0 w 207"/>
                  <a:gd name="T9" fmla="*/ 14 h 196"/>
                  <a:gd name="T10" fmla="*/ 45 w 207"/>
                  <a:gd name="T11" fmla="*/ 0 h 196"/>
                  <a:gd name="T12" fmla="*/ 53 w 207"/>
                  <a:gd name="T13" fmla="*/ 3 h 196"/>
                  <a:gd name="T14" fmla="*/ 53 w 207"/>
                  <a:gd name="T15" fmla="*/ 28 h 196"/>
                  <a:gd name="T16" fmla="*/ 67 w 207"/>
                  <a:gd name="T17" fmla="*/ 18 h 196"/>
                  <a:gd name="T18" fmla="*/ 85 w 207"/>
                  <a:gd name="T19" fmla="*/ 9 h 196"/>
                  <a:gd name="T20" fmla="*/ 104 w 207"/>
                  <a:gd name="T21" fmla="*/ 3 h 196"/>
                  <a:gd name="T22" fmla="*/ 123 w 207"/>
                  <a:gd name="T23" fmla="*/ 0 h 196"/>
                  <a:gd name="T24" fmla="*/ 149 w 207"/>
                  <a:gd name="T25" fmla="*/ 4 h 196"/>
                  <a:gd name="T26" fmla="*/ 167 w 207"/>
                  <a:gd name="T27" fmla="*/ 18 h 196"/>
                  <a:gd name="T28" fmla="*/ 177 w 207"/>
                  <a:gd name="T29" fmla="*/ 44 h 196"/>
                  <a:gd name="T30" fmla="*/ 180 w 207"/>
                  <a:gd name="T31" fmla="*/ 81 h 196"/>
                  <a:gd name="T32" fmla="*/ 180 w 207"/>
                  <a:gd name="T33" fmla="*/ 178 h 196"/>
                  <a:gd name="T34" fmla="*/ 207 w 207"/>
                  <a:gd name="T35" fmla="*/ 182 h 196"/>
                  <a:gd name="T36" fmla="*/ 207 w 207"/>
                  <a:gd name="T37" fmla="*/ 196 h 196"/>
                  <a:gd name="T38" fmla="*/ 121 w 207"/>
                  <a:gd name="T39" fmla="*/ 196 h 196"/>
                  <a:gd name="T40" fmla="*/ 121 w 207"/>
                  <a:gd name="T41" fmla="*/ 182 h 196"/>
                  <a:gd name="T42" fmla="*/ 147 w 207"/>
                  <a:gd name="T43" fmla="*/ 178 h 196"/>
                  <a:gd name="T44" fmla="*/ 147 w 207"/>
                  <a:gd name="T45" fmla="*/ 87 h 196"/>
                  <a:gd name="T46" fmla="*/ 145 w 207"/>
                  <a:gd name="T47" fmla="*/ 59 h 196"/>
                  <a:gd name="T48" fmla="*/ 139 w 207"/>
                  <a:gd name="T49" fmla="*/ 40 h 196"/>
                  <a:gd name="T50" fmla="*/ 126 w 207"/>
                  <a:gd name="T51" fmla="*/ 28 h 196"/>
                  <a:gd name="T52" fmla="*/ 105 w 207"/>
                  <a:gd name="T53" fmla="*/ 25 h 196"/>
                  <a:gd name="T54" fmla="*/ 82 w 207"/>
                  <a:gd name="T55" fmla="*/ 30 h 196"/>
                  <a:gd name="T56" fmla="*/ 57 w 207"/>
                  <a:gd name="T57" fmla="*/ 43 h 196"/>
                  <a:gd name="T58" fmla="*/ 57 w 207"/>
                  <a:gd name="T59" fmla="*/ 178 h 196"/>
                  <a:gd name="T60" fmla="*/ 83 w 207"/>
                  <a:gd name="T61" fmla="*/ 182 h 196"/>
                  <a:gd name="T62" fmla="*/ 83 w 207"/>
                  <a:gd name="T63" fmla="*/ 196 h 196"/>
                  <a:gd name="T64" fmla="*/ 1 w 207"/>
                  <a:gd name="T65" fmla="*/ 196 h 196"/>
                  <a:gd name="T66" fmla="*/ 1 w 207"/>
                  <a:gd name="T67" fmla="*/ 182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07" h="196">
                    <a:moveTo>
                      <a:pt x="1" y="182"/>
                    </a:moveTo>
                    <a:cubicBezTo>
                      <a:pt x="24" y="178"/>
                      <a:pt x="24" y="178"/>
                      <a:pt x="24" y="178"/>
                    </a:cubicBezTo>
                    <a:cubicBezTo>
                      <a:pt x="24" y="38"/>
                      <a:pt x="24" y="38"/>
                      <a:pt x="24" y="38"/>
                    </a:cubicBezTo>
                    <a:cubicBezTo>
                      <a:pt x="0" y="24"/>
                      <a:pt x="0" y="24"/>
                      <a:pt x="0" y="24"/>
                    </a:cubicBezTo>
                    <a:cubicBezTo>
                      <a:pt x="0" y="14"/>
                      <a:pt x="0" y="14"/>
                      <a:pt x="0" y="14"/>
                    </a:cubicBezTo>
                    <a:cubicBezTo>
                      <a:pt x="45" y="0"/>
                      <a:pt x="45" y="0"/>
                      <a:pt x="45" y="0"/>
                    </a:cubicBezTo>
                    <a:cubicBezTo>
                      <a:pt x="53" y="3"/>
                      <a:pt x="53" y="3"/>
                      <a:pt x="53" y="3"/>
                    </a:cubicBezTo>
                    <a:cubicBezTo>
                      <a:pt x="53" y="28"/>
                      <a:pt x="53" y="28"/>
                      <a:pt x="53" y="28"/>
                    </a:cubicBezTo>
                    <a:cubicBezTo>
                      <a:pt x="57" y="25"/>
                      <a:pt x="62" y="21"/>
                      <a:pt x="67" y="18"/>
                    </a:cubicBezTo>
                    <a:cubicBezTo>
                      <a:pt x="73" y="15"/>
                      <a:pt x="79" y="12"/>
                      <a:pt x="85" y="9"/>
                    </a:cubicBezTo>
                    <a:cubicBezTo>
                      <a:pt x="91" y="7"/>
                      <a:pt x="97" y="4"/>
                      <a:pt x="104" y="3"/>
                    </a:cubicBezTo>
                    <a:cubicBezTo>
                      <a:pt x="111" y="1"/>
                      <a:pt x="117" y="0"/>
                      <a:pt x="123" y="0"/>
                    </a:cubicBezTo>
                    <a:cubicBezTo>
                      <a:pt x="133" y="0"/>
                      <a:pt x="142" y="1"/>
                      <a:pt x="149" y="4"/>
                    </a:cubicBezTo>
                    <a:cubicBezTo>
                      <a:pt x="157" y="7"/>
                      <a:pt x="163" y="12"/>
                      <a:pt x="167" y="18"/>
                    </a:cubicBezTo>
                    <a:cubicBezTo>
                      <a:pt x="172" y="25"/>
                      <a:pt x="175" y="33"/>
                      <a:pt x="177" y="44"/>
                    </a:cubicBezTo>
                    <a:cubicBezTo>
                      <a:pt x="179" y="54"/>
                      <a:pt x="180" y="66"/>
                      <a:pt x="180" y="81"/>
                    </a:cubicBezTo>
                    <a:cubicBezTo>
                      <a:pt x="180" y="178"/>
                      <a:pt x="180" y="178"/>
                      <a:pt x="180" y="178"/>
                    </a:cubicBezTo>
                    <a:cubicBezTo>
                      <a:pt x="207" y="182"/>
                      <a:pt x="207" y="182"/>
                      <a:pt x="207" y="182"/>
                    </a:cubicBezTo>
                    <a:cubicBezTo>
                      <a:pt x="207" y="196"/>
                      <a:pt x="207" y="196"/>
                      <a:pt x="207" y="196"/>
                    </a:cubicBezTo>
                    <a:cubicBezTo>
                      <a:pt x="121" y="196"/>
                      <a:pt x="121" y="196"/>
                      <a:pt x="121" y="196"/>
                    </a:cubicBezTo>
                    <a:cubicBezTo>
                      <a:pt x="121" y="182"/>
                      <a:pt x="121" y="182"/>
                      <a:pt x="121" y="182"/>
                    </a:cubicBezTo>
                    <a:cubicBezTo>
                      <a:pt x="147" y="178"/>
                      <a:pt x="147" y="178"/>
                      <a:pt x="147" y="178"/>
                    </a:cubicBezTo>
                    <a:cubicBezTo>
                      <a:pt x="147" y="87"/>
                      <a:pt x="147" y="87"/>
                      <a:pt x="147" y="87"/>
                    </a:cubicBezTo>
                    <a:cubicBezTo>
                      <a:pt x="147" y="76"/>
                      <a:pt x="146" y="67"/>
                      <a:pt x="145" y="59"/>
                    </a:cubicBezTo>
                    <a:cubicBezTo>
                      <a:pt x="144" y="51"/>
                      <a:pt x="142" y="45"/>
                      <a:pt x="139" y="40"/>
                    </a:cubicBezTo>
                    <a:cubicBezTo>
                      <a:pt x="136" y="34"/>
                      <a:pt x="132" y="31"/>
                      <a:pt x="126" y="28"/>
                    </a:cubicBezTo>
                    <a:cubicBezTo>
                      <a:pt x="121" y="26"/>
                      <a:pt x="114" y="25"/>
                      <a:pt x="105" y="25"/>
                    </a:cubicBezTo>
                    <a:cubicBezTo>
                      <a:pt x="98" y="25"/>
                      <a:pt x="90" y="27"/>
                      <a:pt x="82" y="30"/>
                    </a:cubicBezTo>
                    <a:cubicBezTo>
                      <a:pt x="75" y="33"/>
                      <a:pt x="66" y="37"/>
                      <a:pt x="57" y="43"/>
                    </a:cubicBezTo>
                    <a:cubicBezTo>
                      <a:pt x="57" y="178"/>
                      <a:pt x="57" y="178"/>
                      <a:pt x="57" y="178"/>
                    </a:cubicBezTo>
                    <a:cubicBezTo>
                      <a:pt x="83" y="182"/>
                      <a:pt x="83" y="182"/>
                      <a:pt x="83" y="182"/>
                    </a:cubicBezTo>
                    <a:cubicBezTo>
                      <a:pt x="83" y="196"/>
                      <a:pt x="83" y="196"/>
                      <a:pt x="83" y="196"/>
                    </a:cubicBezTo>
                    <a:cubicBezTo>
                      <a:pt x="1" y="196"/>
                      <a:pt x="1" y="196"/>
                      <a:pt x="1" y="196"/>
                    </a:cubicBezTo>
                    <a:lnTo>
                      <a:pt x="1" y="1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10">
                <a:extLst>
                  <a:ext uri="{FF2B5EF4-FFF2-40B4-BE49-F238E27FC236}">
                    <a16:creationId xmlns:a16="http://schemas.microsoft.com/office/drawing/2014/main" id="{0745DE31-2EA7-4FBB-A817-6C5F9741FB51}"/>
                  </a:ext>
                </a:extLst>
              </p:cNvPr>
              <p:cNvSpPr>
                <a:spLocks noEditPoints="1"/>
              </p:cNvSpPr>
              <p:nvPr/>
            </p:nvSpPr>
            <p:spPr bwMode="auto">
              <a:xfrm>
                <a:off x="5654" y="1007"/>
                <a:ext cx="139" cy="212"/>
              </a:xfrm>
              <a:custGeom>
                <a:avLst/>
                <a:gdLst>
                  <a:gd name="T0" fmla="*/ 76 w 189"/>
                  <a:gd name="T1" fmla="*/ 284 h 286"/>
                  <a:gd name="T2" fmla="*/ 47 w 189"/>
                  <a:gd name="T3" fmla="*/ 279 h 286"/>
                  <a:gd name="T4" fmla="*/ 23 w 189"/>
                  <a:gd name="T5" fmla="*/ 261 h 286"/>
                  <a:gd name="T6" fmla="*/ 7 w 189"/>
                  <a:gd name="T7" fmla="*/ 230 h 286"/>
                  <a:gd name="T8" fmla="*/ 0 w 189"/>
                  <a:gd name="T9" fmla="*/ 187 h 286"/>
                  <a:gd name="T10" fmla="*/ 8 w 189"/>
                  <a:gd name="T11" fmla="*/ 144 h 286"/>
                  <a:gd name="T12" fmla="*/ 29 w 189"/>
                  <a:gd name="T13" fmla="*/ 111 h 286"/>
                  <a:gd name="T14" fmla="*/ 61 w 189"/>
                  <a:gd name="T15" fmla="*/ 89 h 286"/>
                  <a:gd name="T16" fmla="*/ 100 w 189"/>
                  <a:gd name="T17" fmla="*/ 82 h 286"/>
                  <a:gd name="T18" fmla="*/ 118 w 189"/>
                  <a:gd name="T19" fmla="*/ 83 h 286"/>
                  <a:gd name="T20" fmla="*/ 132 w 189"/>
                  <a:gd name="T21" fmla="*/ 86 h 286"/>
                  <a:gd name="T22" fmla="*/ 132 w 189"/>
                  <a:gd name="T23" fmla="*/ 29 h 286"/>
                  <a:gd name="T24" fmla="*/ 96 w 189"/>
                  <a:gd name="T25" fmla="*/ 22 h 286"/>
                  <a:gd name="T26" fmla="*/ 96 w 189"/>
                  <a:gd name="T27" fmla="*/ 7 h 286"/>
                  <a:gd name="T28" fmla="*/ 158 w 189"/>
                  <a:gd name="T29" fmla="*/ 0 h 286"/>
                  <a:gd name="T30" fmla="*/ 165 w 189"/>
                  <a:gd name="T31" fmla="*/ 4 h 286"/>
                  <a:gd name="T32" fmla="*/ 165 w 189"/>
                  <a:gd name="T33" fmla="*/ 266 h 286"/>
                  <a:gd name="T34" fmla="*/ 189 w 189"/>
                  <a:gd name="T35" fmla="*/ 266 h 286"/>
                  <a:gd name="T36" fmla="*/ 189 w 189"/>
                  <a:gd name="T37" fmla="*/ 278 h 286"/>
                  <a:gd name="T38" fmla="*/ 181 w 189"/>
                  <a:gd name="T39" fmla="*/ 281 h 286"/>
                  <a:gd name="T40" fmla="*/ 172 w 189"/>
                  <a:gd name="T41" fmla="*/ 284 h 286"/>
                  <a:gd name="T42" fmla="*/ 162 w 189"/>
                  <a:gd name="T43" fmla="*/ 285 h 286"/>
                  <a:gd name="T44" fmla="*/ 153 w 189"/>
                  <a:gd name="T45" fmla="*/ 286 h 286"/>
                  <a:gd name="T46" fmla="*/ 146 w 189"/>
                  <a:gd name="T47" fmla="*/ 285 h 286"/>
                  <a:gd name="T48" fmla="*/ 140 w 189"/>
                  <a:gd name="T49" fmla="*/ 283 h 286"/>
                  <a:gd name="T50" fmla="*/ 135 w 189"/>
                  <a:gd name="T51" fmla="*/ 278 h 286"/>
                  <a:gd name="T52" fmla="*/ 134 w 189"/>
                  <a:gd name="T53" fmla="*/ 268 h 286"/>
                  <a:gd name="T54" fmla="*/ 134 w 189"/>
                  <a:gd name="T55" fmla="*/ 264 h 286"/>
                  <a:gd name="T56" fmla="*/ 126 w 189"/>
                  <a:gd name="T57" fmla="*/ 270 h 286"/>
                  <a:gd name="T58" fmla="*/ 114 w 189"/>
                  <a:gd name="T59" fmla="*/ 277 h 286"/>
                  <a:gd name="T60" fmla="*/ 97 w 189"/>
                  <a:gd name="T61" fmla="*/ 282 h 286"/>
                  <a:gd name="T62" fmla="*/ 76 w 189"/>
                  <a:gd name="T63" fmla="*/ 284 h 286"/>
                  <a:gd name="T64" fmla="*/ 89 w 189"/>
                  <a:gd name="T65" fmla="*/ 261 h 286"/>
                  <a:gd name="T66" fmla="*/ 99 w 189"/>
                  <a:gd name="T67" fmla="*/ 260 h 286"/>
                  <a:gd name="T68" fmla="*/ 108 w 189"/>
                  <a:gd name="T69" fmla="*/ 258 h 286"/>
                  <a:gd name="T70" fmla="*/ 122 w 189"/>
                  <a:gd name="T71" fmla="*/ 253 h 286"/>
                  <a:gd name="T72" fmla="*/ 132 w 189"/>
                  <a:gd name="T73" fmla="*/ 246 h 286"/>
                  <a:gd name="T74" fmla="*/ 132 w 189"/>
                  <a:gd name="T75" fmla="*/ 114 h 286"/>
                  <a:gd name="T76" fmla="*/ 128 w 189"/>
                  <a:gd name="T77" fmla="*/ 109 h 286"/>
                  <a:gd name="T78" fmla="*/ 121 w 189"/>
                  <a:gd name="T79" fmla="*/ 105 h 286"/>
                  <a:gd name="T80" fmla="*/ 110 w 189"/>
                  <a:gd name="T81" fmla="*/ 101 h 286"/>
                  <a:gd name="T82" fmla="*/ 96 w 189"/>
                  <a:gd name="T83" fmla="*/ 100 h 286"/>
                  <a:gd name="T84" fmla="*/ 82 w 189"/>
                  <a:gd name="T85" fmla="*/ 102 h 286"/>
                  <a:gd name="T86" fmla="*/ 68 w 189"/>
                  <a:gd name="T87" fmla="*/ 107 h 286"/>
                  <a:gd name="T88" fmla="*/ 55 w 189"/>
                  <a:gd name="T89" fmla="*/ 117 h 286"/>
                  <a:gd name="T90" fmla="*/ 44 w 189"/>
                  <a:gd name="T91" fmla="*/ 132 h 286"/>
                  <a:gd name="T92" fmla="*/ 36 w 189"/>
                  <a:gd name="T93" fmla="*/ 152 h 286"/>
                  <a:gd name="T94" fmla="*/ 33 w 189"/>
                  <a:gd name="T95" fmla="*/ 179 h 286"/>
                  <a:gd name="T96" fmla="*/ 37 w 189"/>
                  <a:gd name="T97" fmla="*/ 215 h 286"/>
                  <a:gd name="T98" fmla="*/ 50 w 189"/>
                  <a:gd name="T99" fmla="*/ 241 h 286"/>
                  <a:gd name="T100" fmla="*/ 68 w 189"/>
                  <a:gd name="T101" fmla="*/ 256 h 286"/>
                  <a:gd name="T102" fmla="*/ 89 w 189"/>
                  <a:gd name="T103" fmla="*/ 261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89" h="286">
                    <a:moveTo>
                      <a:pt x="76" y="284"/>
                    </a:moveTo>
                    <a:cubicBezTo>
                      <a:pt x="66" y="284"/>
                      <a:pt x="57" y="282"/>
                      <a:pt x="47" y="279"/>
                    </a:cubicBezTo>
                    <a:cubicBezTo>
                      <a:pt x="38" y="275"/>
                      <a:pt x="30" y="269"/>
                      <a:pt x="23" y="261"/>
                    </a:cubicBezTo>
                    <a:cubicBezTo>
                      <a:pt x="17" y="253"/>
                      <a:pt x="11" y="243"/>
                      <a:pt x="7" y="230"/>
                    </a:cubicBezTo>
                    <a:cubicBezTo>
                      <a:pt x="2" y="218"/>
                      <a:pt x="0" y="204"/>
                      <a:pt x="0" y="187"/>
                    </a:cubicBezTo>
                    <a:cubicBezTo>
                      <a:pt x="0" y="172"/>
                      <a:pt x="3" y="157"/>
                      <a:pt x="8" y="144"/>
                    </a:cubicBezTo>
                    <a:cubicBezTo>
                      <a:pt x="13" y="132"/>
                      <a:pt x="20" y="120"/>
                      <a:pt x="29" y="111"/>
                    </a:cubicBezTo>
                    <a:cubicBezTo>
                      <a:pt x="38" y="102"/>
                      <a:pt x="49" y="95"/>
                      <a:pt x="61" y="89"/>
                    </a:cubicBezTo>
                    <a:cubicBezTo>
                      <a:pt x="73" y="84"/>
                      <a:pt x="86" y="82"/>
                      <a:pt x="100" y="82"/>
                    </a:cubicBezTo>
                    <a:cubicBezTo>
                      <a:pt x="106" y="82"/>
                      <a:pt x="112" y="82"/>
                      <a:pt x="118" y="83"/>
                    </a:cubicBezTo>
                    <a:cubicBezTo>
                      <a:pt x="123" y="84"/>
                      <a:pt x="128" y="85"/>
                      <a:pt x="132" y="86"/>
                    </a:cubicBezTo>
                    <a:cubicBezTo>
                      <a:pt x="132" y="29"/>
                      <a:pt x="132" y="29"/>
                      <a:pt x="132" y="29"/>
                    </a:cubicBezTo>
                    <a:cubicBezTo>
                      <a:pt x="96" y="22"/>
                      <a:pt x="96" y="22"/>
                      <a:pt x="96" y="22"/>
                    </a:cubicBezTo>
                    <a:cubicBezTo>
                      <a:pt x="96" y="7"/>
                      <a:pt x="96" y="7"/>
                      <a:pt x="96" y="7"/>
                    </a:cubicBezTo>
                    <a:cubicBezTo>
                      <a:pt x="158" y="0"/>
                      <a:pt x="158" y="0"/>
                      <a:pt x="158" y="0"/>
                    </a:cubicBezTo>
                    <a:cubicBezTo>
                      <a:pt x="165" y="4"/>
                      <a:pt x="165" y="4"/>
                      <a:pt x="165" y="4"/>
                    </a:cubicBezTo>
                    <a:cubicBezTo>
                      <a:pt x="165" y="266"/>
                      <a:pt x="165" y="266"/>
                      <a:pt x="165" y="266"/>
                    </a:cubicBezTo>
                    <a:cubicBezTo>
                      <a:pt x="189" y="266"/>
                      <a:pt x="189" y="266"/>
                      <a:pt x="189" y="266"/>
                    </a:cubicBezTo>
                    <a:cubicBezTo>
                      <a:pt x="189" y="278"/>
                      <a:pt x="189" y="278"/>
                      <a:pt x="189" y="278"/>
                    </a:cubicBezTo>
                    <a:cubicBezTo>
                      <a:pt x="187" y="279"/>
                      <a:pt x="184" y="280"/>
                      <a:pt x="181" y="281"/>
                    </a:cubicBezTo>
                    <a:cubicBezTo>
                      <a:pt x="178" y="282"/>
                      <a:pt x="175" y="283"/>
                      <a:pt x="172" y="284"/>
                    </a:cubicBezTo>
                    <a:cubicBezTo>
                      <a:pt x="169" y="284"/>
                      <a:pt x="166" y="285"/>
                      <a:pt x="162" y="285"/>
                    </a:cubicBezTo>
                    <a:cubicBezTo>
                      <a:pt x="159" y="286"/>
                      <a:pt x="156" y="286"/>
                      <a:pt x="153" y="286"/>
                    </a:cubicBezTo>
                    <a:cubicBezTo>
                      <a:pt x="151" y="286"/>
                      <a:pt x="148" y="286"/>
                      <a:pt x="146" y="285"/>
                    </a:cubicBezTo>
                    <a:cubicBezTo>
                      <a:pt x="144" y="285"/>
                      <a:pt x="142" y="284"/>
                      <a:pt x="140" y="283"/>
                    </a:cubicBezTo>
                    <a:cubicBezTo>
                      <a:pt x="138" y="282"/>
                      <a:pt x="137" y="280"/>
                      <a:pt x="135" y="278"/>
                    </a:cubicBezTo>
                    <a:cubicBezTo>
                      <a:pt x="134" y="275"/>
                      <a:pt x="134" y="272"/>
                      <a:pt x="134" y="268"/>
                    </a:cubicBezTo>
                    <a:cubicBezTo>
                      <a:pt x="134" y="264"/>
                      <a:pt x="134" y="264"/>
                      <a:pt x="134" y="264"/>
                    </a:cubicBezTo>
                    <a:cubicBezTo>
                      <a:pt x="132" y="266"/>
                      <a:pt x="129" y="268"/>
                      <a:pt x="126" y="270"/>
                    </a:cubicBezTo>
                    <a:cubicBezTo>
                      <a:pt x="123" y="273"/>
                      <a:pt x="119" y="275"/>
                      <a:pt x="114" y="277"/>
                    </a:cubicBezTo>
                    <a:cubicBezTo>
                      <a:pt x="109" y="279"/>
                      <a:pt x="103" y="281"/>
                      <a:pt x="97" y="282"/>
                    </a:cubicBezTo>
                    <a:cubicBezTo>
                      <a:pt x="90" y="284"/>
                      <a:pt x="83" y="284"/>
                      <a:pt x="76" y="284"/>
                    </a:cubicBezTo>
                    <a:close/>
                    <a:moveTo>
                      <a:pt x="89" y="261"/>
                    </a:moveTo>
                    <a:cubicBezTo>
                      <a:pt x="93" y="261"/>
                      <a:pt x="96" y="260"/>
                      <a:pt x="99" y="260"/>
                    </a:cubicBezTo>
                    <a:cubicBezTo>
                      <a:pt x="102" y="260"/>
                      <a:pt x="105" y="259"/>
                      <a:pt x="108" y="258"/>
                    </a:cubicBezTo>
                    <a:cubicBezTo>
                      <a:pt x="114" y="257"/>
                      <a:pt x="118" y="255"/>
                      <a:pt x="122" y="253"/>
                    </a:cubicBezTo>
                    <a:cubicBezTo>
                      <a:pt x="126" y="251"/>
                      <a:pt x="130" y="248"/>
                      <a:pt x="132" y="246"/>
                    </a:cubicBezTo>
                    <a:cubicBezTo>
                      <a:pt x="132" y="114"/>
                      <a:pt x="132" y="114"/>
                      <a:pt x="132" y="114"/>
                    </a:cubicBezTo>
                    <a:cubicBezTo>
                      <a:pt x="131" y="112"/>
                      <a:pt x="130" y="111"/>
                      <a:pt x="128" y="109"/>
                    </a:cubicBezTo>
                    <a:cubicBezTo>
                      <a:pt x="126" y="107"/>
                      <a:pt x="124" y="106"/>
                      <a:pt x="121" y="105"/>
                    </a:cubicBezTo>
                    <a:cubicBezTo>
                      <a:pt x="118" y="103"/>
                      <a:pt x="114" y="102"/>
                      <a:pt x="110" y="101"/>
                    </a:cubicBezTo>
                    <a:cubicBezTo>
                      <a:pt x="106" y="100"/>
                      <a:pt x="101" y="100"/>
                      <a:pt x="96" y="100"/>
                    </a:cubicBezTo>
                    <a:cubicBezTo>
                      <a:pt x="91" y="100"/>
                      <a:pt x="87" y="101"/>
                      <a:pt x="82" y="102"/>
                    </a:cubicBezTo>
                    <a:cubicBezTo>
                      <a:pt x="77" y="103"/>
                      <a:pt x="73" y="104"/>
                      <a:pt x="68" y="107"/>
                    </a:cubicBezTo>
                    <a:cubicBezTo>
                      <a:pt x="64" y="110"/>
                      <a:pt x="59" y="113"/>
                      <a:pt x="55" y="117"/>
                    </a:cubicBezTo>
                    <a:cubicBezTo>
                      <a:pt x="51" y="121"/>
                      <a:pt x="47" y="126"/>
                      <a:pt x="44" y="132"/>
                    </a:cubicBezTo>
                    <a:cubicBezTo>
                      <a:pt x="41" y="137"/>
                      <a:pt x="38" y="144"/>
                      <a:pt x="36" y="152"/>
                    </a:cubicBezTo>
                    <a:cubicBezTo>
                      <a:pt x="34" y="160"/>
                      <a:pt x="33" y="169"/>
                      <a:pt x="33" y="179"/>
                    </a:cubicBezTo>
                    <a:cubicBezTo>
                      <a:pt x="33" y="193"/>
                      <a:pt x="34" y="205"/>
                      <a:pt x="37" y="215"/>
                    </a:cubicBezTo>
                    <a:cubicBezTo>
                      <a:pt x="41" y="226"/>
                      <a:pt x="45" y="234"/>
                      <a:pt x="50" y="241"/>
                    </a:cubicBezTo>
                    <a:cubicBezTo>
                      <a:pt x="55" y="248"/>
                      <a:pt x="61" y="253"/>
                      <a:pt x="68" y="256"/>
                    </a:cubicBezTo>
                    <a:cubicBezTo>
                      <a:pt x="75" y="259"/>
                      <a:pt x="82" y="261"/>
                      <a:pt x="89" y="2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11">
                <a:extLst>
                  <a:ext uri="{FF2B5EF4-FFF2-40B4-BE49-F238E27FC236}">
                    <a16:creationId xmlns:a16="http://schemas.microsoft.com/office/drawing/2014/main" id="{03ABCE4C-8F3F-495D-81DE-0857738BB089}"/>
                  </a:ext>
                </a:extLst>
              </p:cNvPr>
              <p:cNvSpPr>
                <a:spLocks noEditPoints="1"/>
              </p:cNvSpPr>
              <p:nvPr/>
            </p:nvSpPr>
            <p:spPr bwMode="auto">
              <a:xfrm>
                <a:off x="5784" y="1008"/>
                <a:ext cx="31" cy="30"/>
              </a:xfrm>
              <a:custGeom>
                <a:avLst/>
                <a:gdLst>
                  <a:gd name="T0" fmla="*/ 21 w 42"/>
                  <a:gd name="T1" fmla="*/ 0 h 41"/>
                  <a:gd name="T2" fmla="*/ 42 w 42"/>
                  <a:gd name="T3" fmla="*/ 20 h 41"/>
                  <a:gd name="T4" fmla="*/ 21 w 42"/>
                  <a:gd name="T5" fmla="*/ 41 h 41"/>
                  <a:gd name="T6" fmla="*/ 0 w 42"/>
                  <a:gd name="T7" fmla="*/ 20 h 41"/>
                  <a:gd name="T8" fmla="*/ 21 w 42"/>
                  <a:gd name="T9" fmla="*/ 0 h 41"/>
                  <a:gd name="T10" fmla="*/ 21 w 42"/>
                  <a:gd name="T11" fmla="*/ 38 h 41"/>
                  <a:gd name="T12" fmla="*/ 38 w 42"/>
                  <a:gd name="T13" fmla="*/ 20 h 41"/>
                  <a:gd name="T14" fmla="*/ 21 w 42"/>
                  <a:gd name="T15" fmla="*/ 3 h 41"/>
                  <a:gd name="T16" fmla="*/ 4 w 42"/>
                  <a:gd name="T17" fmla="*/ 20 h 41"/>
                  <a:gd name="T18" fmla="*/ 21 w 42"/>
                  <a:gd name="T19" fmla="*/ 38 h 41"/>
                  <a:gd name="T20" fmla="*/ 13 w 42"/>
                  <a:gd name="T21" fmla="*/ 8 h 41"/>
                  <a:gd name="T22" fmla="*/ 22 w 42"/>
                  <a:gd name="T23" fmla="*/ 8 h 41"/>
                  <a:gd name="T24" fmla="*/ 31 w 42"/>
                  <a:gd name="T25" fmla="*/ 15 h 41"/>
                  <a:gd name="T26" fmla="*/ 24 w 42"/>
                  <a:gd name="T27" fmla="*/ 22 h 41"/>
                  <a:gd name="T28" fmla="*/ 31 w 42"/>
                  <a:gd name="T29" fmla="*/ 33 h 41"/>
                  <a:gd name="T30" fmla="*/ 27 w 42"/>
                  <a:gd name="T31" fmla="*/ 33 h 41"/>
                  <a:gd name="T32" fmla="*/ 21 w 42"/>
                  <a:gd name="T33" fmla="*/ 22 h 41"/>
                  <a:gd name="T34" fmla="*/ 17 w 42"/>
                  <a:gd name="T35" fmla="*/ 22 h 41"/>
                  <a:gd name="T36" fmla="*/ 17 w 42"/>
                  <a:gd name="T37" fmla="*/ 33 h 41"/>
                  <a:gd name="T38" fmla="*/ 13 w 42"/>
                  <a:gd name="T39" fmla="*/ 33 h 41"/>
                  <a:gd name="T40" fmla="*/ 13 w 42"/>
                  <a:gd name="T41" fmla="*/ 8 h 41"/>
                  <a:gd name="T42" fmla="*/ 17 w 42"/>
                  <a:gd name="T43" fmla="*/ 19 h 41"/>
                  <a:gd name="T44" fmla="*/ 20 w 42"/>
                  <a:gd name="T45" fmla="*/ 19 h 41"/>
                  <a:gd name="T46" fmla="*/ 27 w 42"/>
                  <a:gd name="T47" fmla="*/ 15 h 41"/>
                  <a:gd name="T48" fmla="*/ 22 w 42"/>
                  <a:gd name="T49" fmla="*/ 11 h 41"/>
                  <a:gd name="T50" fmla="*/ 17 w 42"/>
                  <a:gd name="T51" fmla="*/ 11 h 41"/>
                  <a:gd name="T52" fmla="*/ 17 w 42"/>
                  <a:gd name="T53" fmla="*/ 1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2" h="41">
                    <a:moveTo>
                      <a:pt x="21" y="0"/>
                    </a:moveTo>
                    <a:cubicBezTo>
                      <a:pt x="32" y="0"/>
                      <a:pt x="42" y="9"/>
                      <a:pt x="42" y="20"/>
                    </a:cubicBezTo>
                    <a:cubicBezTo>
                      <a:pt x="42" y="32"/>
                      <a:pt x="32" y="41"/>
                      <a:pt x="21" y="41"/>
                    </a:cubicBezTo>
                    <a:cubicBezTo>
                      <a:pt x="9" y="41"/>
                      <a:pt x="0" y="32"/>
                      <a:pt x="0" y="20"/>
                    </a:cubicBezTo>
                    <a:cubicBezTo>
                      <a:pt x="0" y="9"/>
                      <a:pt x="9" y="0"/>
                      <a:pt x="21" y="0"/>
                    </a:cubicBezTo>
                    <a:close/>
                    <a:moveTo>
                      <a:pt x="21" y="38"/>
                    </a:moveTo>
                    <a:cubicBezTo>
                      <a:pt x="31" y="38"/>
                      <a:pt x="38" y="31"/>
                      <a:pt x="38" y="20"/>
                    </a:cubicBezTo>
                    <a:cubicBezTo>
                      <a:pt x="38" y="10"/>
                      <a:pt x="31" y="3"/>
                      <a:pt x="21" y="3"/>
                    </a:cubicBezTo>
                    <a:cubicBezTo>
                      <a:pt x="11" y="3"/>
                      <a:pt x="4" y="10"/>
                      <a:pt x="4" y="20"/>
                    </a:cubicBezTo>
                    <a:cubicBezTo>
                      <a:pt x="4" y="31"/>
                      <a:pt x="11" y="38"/>
                      <a:pt x="21" y="38"/>
                    </a:cubicBezTo>
                    <a:close/>
                    <a:moveTo>
                      <a:pt x="13" y="8"/>
                    </a:moveTo>
                    <a:cubicBezTo>
                      <a:pt x="22" y="8"/>
                      <a:pt x="22" y="8"/>
                      <a:pt x="22" y="8"/>
                    </a:cubicBezTo>
                    <a:cubicBezTo>
                      <a:pt x="28" y="8"/>
                      <a:pt x="31" y="11"/>
                      <a:pt x="31" y="15"/>
                    </a:cubicBezTo>
                    <a:cubicBezTo>
                      <a:pt x="31" y="20"/>
                      <a:pt x="28" y="22"/>
                      <a:pt x="24" y="22"/>
                    </a:cubicBezTo>
                    <a:cubicBezTo>
                      <a:pt x="31" y="33"/>
                      <a:pt x="31" y="33"/>
                      <a:pt x="31" y="33"/>
                    </a:cubicBezTo>
                    <a:cubicBezTo>
                      <a:pt x="27" y="33"/>
                      <a:pt x="27" y="33"/>
                      <a:pt x="27" y="33"/>
                    </a:cubicBezTo>
                    <a:cubicBezTo>
                      <a:pt x="21" y="22"/>
                      <a:pt x="21" y="22"/>
                      <a:pt x="21" y="22"/>
                    </a:cubicBezTo>
                    <a:cubicBezTo>
                      <a:pt x="17" y="22"/>
                      <a:pt x="17" y="22"/>
                      <a:pt x="17" y="22"/>
                    </a:cubicBezTo>
                    <a:cubicBezTo>
                      <a:pt x="17" y="33"/>
                      <a:pt x="17" y="33"/>
                      <a:pt x="17" y="33"/>
                    </a:cubicBezTo>
                    <a:cubicBezTo>
                      <a:pt x="13" y="33"/>
                      <a:pt x="13" y="33"/>
                      <a:pt x="13" y="33"/>
                    </a:cubicBezTo>
                    <a:lnTo>
                      <a:pt x="13" y="8"/>
                    </a:lnTo>
                    <a:close/>
                    <a:moveTo>
                      <a:pt x="17" y="19"/>
                    </a:moveTo>
                    <a:cubicBezTo>
                      <a:pt x="20" y="19"/>
                      <a:pt x="20" y="19"/>
                      <a:pt x="20" y="19"/>
                    </a:cubicBezTo>
                    <a:cubicBezTo>
                      <a:pt x="24" y="19"/>
                      <a:pt x="27" y="19"/>
                      <a:pt x="27" y="15"/>
                    </a:cubicBezTo>
                    <a:cubicBezTo>
                      <a:pt x="27" y="12"/>
                      <a:pt x="24" y="11"/>
                      <a:pt x="22" y="11"/>
                    </a:cubicBezTo>
                    <a:cubicBezTo>
                      <a:pt x="17" y="11"/>
                      <a:pt x="17" y="11"/>
                      <a:pt x="17" y="11"/>
                    </a:cubicBezTo>
                    <a:lnTo>
                      <a:pt x="1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28" name="Text Placeholder 27"/>
          <p:cNvSpPr>
            <a:spLocks noGrp="1"/>
          </p:cNvSpPr>
          <p:nvPr>
            <p:ph type="body" sz="quarter" idx="13" hasCustomPrompt="1"/>
          </p:nvPr>
        </p:nvSpPr>
        <p:spPr>
          <a:xfrm>
            <a:off x="381000" y="4325897"/>
            <a:ext cx="5715000" cy="1274801"/>
          </a:xfrm>
        </p:spPr>
        <p:txBody>
          <a:bodyPr wrap="square" lIns="0" anchor="ctr">
            <a:normAutofit/>
          </a:bodyPr>
          <a:lstStyle>
            <a:lvl1pPr marL="0" indent="0">
              <a:spcAft>
                <a:spcPts val="600"/>
              </a:spcAft>
              <a:buNone/>
              <a:defRPr sz="2400" baseline="0"/>
            </a:lvl1pPr>
          </a:lstStyle>
          <a:p>
            <a:pPr lvl="0"/>
            <a:r>
              <a:rPr lang="en-US" dirty="0"/>
              <a:t>Presenter Name</a:t>
            </a:r>
            <a:br>
              <a:rPr lang="en-US" dirty="0"/>
            </a:br>
            <a:r>
              <a:rPr lang="en-US" dirty="0"/>
              <a:t>Presenter Title</a:t>
            </a:r>
          </a:p>
        </p:txBody>
      </p:sp>
    </p:spTree>
    <p:extLst>
      <p:ext uri="{BB962C8B-B14F-4D97-AF65-F5344CB8AC3E}">
        <p14:creationId xmlns:p14="http://schemas.microsoft.com/office/powerpoint/2010/main" val="3292362659"/>
      </p:ext>
    </p:extLst>
  </p:cSld>
  <p:clrMapOvr>
    <a:masterClrMapping/>
  </p:clrMapOvr>
  <p:transition>
    <p:fade/>
  </p:transition>
  <p:hf sldNum="0" hdr="0" ftr="0"/>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ock Pale">
    <p:bg>
      <p:bgPr>
        <a:solidFill>
          <a:schemeClr val="accent5"/>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E8DAF0-8B1C-4674-90FD-0641764538D9}"/>
              </a:ext>
            </a:extLst>
          </p:cNvPr>
          <p:cNvSpPr>
            <a:spLocks noGrp="1"/>
          </p:cNvSpPr>
          <p:nvPr>
            <p:ph type="dt" sz="half" idx="10"/>
          </p:nvPr>
        </p:nvSpPr>
        <p:spPr/>
        <p:txBody>
          <a:bodyPr/>
          <a:lstStyle/>
          <a:p>
            <a:fld id="{5958763E-B898-436D-883D-03711491D54A}" type="datetimeFigureOut">
              <a:rPr lang="en-US" smtClean="0"/>
              <a:t>5/7/2024</a:t>
            </a:fld>
            <a:endParaRPr lang="en-US"/>
          </a:p>
        </p:txBody>
      </p:sp>
      <p:sp>
        <p:nvSpPr>
          <p:cNvPr id="3" name="Footer Placeholder 2">
            <a:extLst>
              <a:ext uri="{FF2B5EF4-FFF2-40B4-BE49-F238E27FC236}">
                <a16:creationId xmlns:a16="http://schemas.microsoft.com/office/drawing/2014/main" id="{478D4052-F0BD-4178-9362-38E0590C7F6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5928ECA-89E2-46C4-B5A6-AC27D4A1F844}"/>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3142480989"/>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ock Light">
    <p:bg>
      <p:bgPr>
        <a:solidFill>
          <a:schemeClr val="accent4"/>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E8DAF0-8B1C-4674-90FD-0641764538D9}"/>
              </a:ext>
            </a:extLst>
          </p:cNvPr>
          <p:cNvSpPr>
            <a:spLocks noGrp="1"/>
          </p:cNvSpPr>
          <p:nvPr>
            <p:ph type="dt" sz="half" idx="10"/>
          </p:nvPr>
        </p:nvSpPr>
        <p:spPr/>
        <p:txBody>
          <a:bodyPr/>
          <a:lstStyle/>
          <a:p>
            <a:fld id="{5958763E-B898-436D-883D-03711491D54A}" type="datetimeFigureOut">
              <a:rPr lang="en-US" smtClean="0"/>
              <a:t>5/7/2024</a:t>
            </a:fld>
            <a:endParaRPr lang="en-US"/>
          </a:p>
        </p:txBody>
      </p:sp>
      <p:sp>
        <p:nvSpPr>
          <p:cNvPr id="3" name="Footer Placeholder 2">
            <a:extLst>
              <a:ext uri="{FF2B5EF4-FFF2-40B4-BE49-F238E27FC236}">
                <a16:creationId xmlns:a16="http://schemas.microsoft.com/office/drawing/2014/main" id="{478D4052-F0BD-4178-9362-38E0590C7F6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5928ECA-89E2-46C4-B5A6-AC27D4A1F844}"/>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4286217728"/>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ock Medium">
    <p:bg>
      <p:bgPr>
        <a:solidFill>
          <a:schemeClr val="accent3"/>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E8DAF0-8B1C-4674-90FD-0641764538D9}"/>
              </a:ext>
            </a:extLst>
          </p:cNvPr>
          <p:cNvSpPr>
            <a:spLocks noGrp="1"/>
          </p:cNvSpPr>
          <p:nvPr>
            <p:ph type="dt" sz="half" idx="10"/>
          </p:nvPr>
        </p:nvSpPr>
        <p:spPr/>
        <p:txBody>
          <a:bodyPr/>
          <a:lstStyle/>
          <a:p>
            <a:fld id="{5958763E-B898-436D-883D-03711491D54A}" type="datetimeFigureOut">
              <a:rPr lang="en-US" smtClean="0"/>
              <a:t>5/7/2024</a:t>
            </a:fld>
            <a:endParaRPr lang="en-US"/>
          </a:p>
        </p:txBody>
      </p:sp>
      <p:sp>
        <p:nvSpPr>
          <p:cNvPr id="3" name="Footer Placeholder 2">
            <a:extLst>
              <a:ext uri="{FF2B5EF4-FFF2-40B4-BE49-F238E27FC236}">
                <a16:creationId xmlns:a16="http://schemas.microsoft.com/office/drawing/2014/main" id="{478D4052-F0BD-4178-9362-38E0590C7F6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5928ECA-89E2-46C4-B5A6-AC27D4A1F844}"/>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885342971"/>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ock Dark">
    <p:bg>
      <p:bgPr>
        <a:solidFill>
          <a:schemeClr val="tx2"/>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E8DAF0-8B1C-4674-90FD-0641764538D9}"/>
              </a:ext>
            </a:extLst>
          </p:cNvPr>
          <p:cNvSpPr>
            <a:spLocks noGrp="1"/>
          </p:cNvSpPr>
          <p:nvPr>
            <p:ph type="dt" sz="half" idx="10"/>
          </p:nvPr>
        </p:nvSpPr>
        <p:spPr/>
        <p:txBody>
          <a:bodyPr/>
          <a:lstStyle/>
          <a:p>
            <a:fld id="{5958763E-B898-436D-883D-03711491D54A}" type="datetimeFigureOut">
              <a:rPr lang="en-US" smtClean="0"/>
              <a:t>5/7/2024</a:t>
            </a:fld>
            <a:endParaRPr lang="en-US"/>
          </a:p>
        </p:txBody>
      </p:sp>
      <p:sp>
        <p:nvSpPr>
          <p:cNvPr id="3" name="Footer Placeholder 2">
            <a:extLst>
              <a:ext uri="{FF2B5EF4-FFF2-40B4-BE49-F238E27FC236}">
                <a16:creationId xmlns:a16="http://schemas.microsoft.com/office/drawing/2014/main" id="{478D4052-F0BD-4178-9362-38E0590C7F6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5928ECA-89E2-46C4-B5A6-AC27D4A1F844}"/>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2363288422"/>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ock Black">
    <p:bg>
      <p:bgPr>
        <a:solidFill>
          <a:srgbClr val="000000"/>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E8DAF0-8B1C-4674-90FD-0641764538D9}"/>
              </a:ext>
            </a:extLst>
          </p:cNvPr>
          <p:cNvSpPr>
            <a:spLocks noGrp="1"/>
          </p:cNvSpPr>
          <p:nvPr>
            <p:ph type="dt" sz="half" idx="10"/>
          </p:nvPr>
        </p:nvSpPr>
        <p:spPr/>
        <p:txBody>
          <a:bodyPr/>
          <a:lstStyle/>
          <a:p>
            <a:fld id="{5958763E-B898-436D-883D-03711491D54A}" type="datetimeFigureOut">
              <a:rPr lang="en-US" smtClean="0"/>
              <a:t>5/7/2024</a:t>
            </a:fld>
            <a:endParaRPr lang="en-US"/>
          </a:p>
        </p:txBody>
      </p:sp>
      <p:sp>
        <p:nvSpPr>
          <p:cNvPr id="3" name="Footer Placeholder 2">
            <a:extLst>
              <a:ext uri="{FF2B5EF4-FFF2-40B4-BE49-F238E27FC236}">
                <a16:creationId xmlns:a16="http://schemas.microsoft.com/office/drawing/2014/main" id="{478D4052-F0BD-4178-9362-38E0590C7F6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5928ECA-89E2-46C4-B5A6-AC27D4A1F844}"/>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3710509693"/>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ock Primary">
    <p:bg>
      <p:bgPr>
        <a:solidFill>
          <a:schemeClr val="accent2"/>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E8DAF0-8B1C-4674-90FD-0641764538D9}"/>
              </a:ext>
            </a:extLst>
          </p:cNvPr>
          <p:cNvSpPr>
            <a:spLocks noGrp="1"/>
          </p:cNvSpPr>
          <p:nvPr>
            <p:ph type="dt" sz="half" idx="10"/>
          </p:nvPr>
        </p:nvSpPr>
        <p:spPr/>
        <p:txBody>
          <a:bodyPr/>
          <a:lstStyle/>
          <a:p>
            <a:fld id="{5958763E-B898-436D-883D-03711491D54A}" type="datetimeFigureOut">
              <a:rPr lang="en-US" smtClean="0"/>
              <a:t>5/7/2024</a:t>
            </a:fld>
            <a:endParaRPr lang="en-US"/>
          </a:p>
        </p:txBody>
      </p:sp>
      <p:sp>
        <p:nvSpPr>
          <p:cNvPr id="3" name="Footer Placeholder 2">
            <a:extLst>
              <a:ext uri="{FF2B5EF4-FFF2-40B4-BE49-F238E27FC236}">
                <a16:creationId xmlns:a16="http://schemas.microsoft.com/office/drawing/2014/main" id="{478D4052-F0BD-4178-9362-38E0590C7F6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5928ECA-89E2-46C4-B5A6-AC27D4A1F844}"/>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2710519670"/>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Block Secondary">
    <p:bg>
      <p:bgPr>
        <a:solidFill>
          <a:schemeClr val="accent1"/>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E8DAF0-8B1C-4674-90FD-0641764538D9}"/>
              </a:ext>
            </a:extLst>
          </p:cNvPr>
          <p:cNvSpPr>
            <a:spLocks noGrp="1"/>
          </p:cNvSpPr>
          <p:nvPr>
            <p:ph type="dt" sz="half" idx="10"/>
          </p:nvPr>
        </p:nvSpPr>
        <p:spPr/>
        <p:txBody>
          <a:bodyPr/>
          <a:lstStyle/>
          <a:p>
            <a:fld id="{5958763E-B898-436D-883D-03711491D54A}" type="datetimeFigureOut">
              <a:rPr lang="en-US" smtClean="0"/>
              <a:t>5/7/2024</a:t>
            </a:fld>
            <a:endParaRPr lang="en-US"/>
          </a:p>
        </p:txBody>
      </p:sp>
      <p:sp>
        <p:nvSpPr>
          <p:cNvPr id="3" name="Footer Placeholder 2">
            <a:extLst>
              <a:ext uri="{FF2B5EF4-FFF2-40B4-BE49-F238E27FC236}">
                <a16:creationId xmlns:a16="http://schemas.microsoft.com/office/drawing/2014/main" id="{478D4052-F0BD-4178-9362-38E0590C7F6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5928ECA-89E2-46C4-B5A6-AC27D4A1F844}"/>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502626555"/>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Block Tertiary">
    <p:bg>
      <p:bgPr>
        <a:solidFill>
          <a:srgbClr val="00586F"/>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E8DAF0-8B1C-4674-90FD-0641764538D9}"/>
              </a:ext>
            </a:extLst>
          </p:cNvPr>
          <p:cNvSpPr>
            <a:spLocks noGrp="1"/>
          </p:cNvSpPr>
          <p:nvPr>
            <p:ph type="dt" sz="half" idx="10"/>
          </p:nvPr>
        </p:nvSpPr>
        <p:spPr/>
        <p:txBody>
          <a:bodyPr/>
          <a:lstStyle/>
          <a:p>
            <a:fld id="{5958763E-B898-436D-883D-03711491D54A}" type="datetimeFigureOut">
              <a:rPr lang="en-US" smtClean="0"/>
              <a:t>5/7/2024</a:t>
            </a:fld>
            <a:endParaRPr lang="en-US"/>
          </a:p>
        </p:txBody>
      </p:sp>
      <p:sp>
        <p:nvSpPr>
          <p:cNvPr id="3" name="Footer Placeholder 2">
            <a:extLst>
              <a:ext uri="{FF2B5EF4-FFF2-40B4-BE49-F238E27FC236}">
                <a16:creationId xmlns:a16="http://schemas.microsoft.com/office/drawing/2014/main" id="{478D4052-F0BD-4178-9362-38E0590C7F6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5928ECA-89E2-46C4-B5A6-AC27D4A1F844}"/>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1802134866"/>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Block Gradient">
    <p:bg>
      <p:bgPr>
        <a:gradFill flip="none" rotWithShape="1">
          <a:gsLst>
            <a:gs pos="0">
              <a:schemeClr val="accent2"/>
            </a:gs>
            <a:gs pos="100000">
              <a:schemeClr val="accent1"/>
            </a:gs>
          </a:gsLst>
          <a:lin ang="2700000" scaled="1"/>
          <a:tileRect/>
        </a:gra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E8DAF0-8B1C-4674-90FD-0641764538D9}"/>
              </a:ext>
            </a:extLst>
          </p:cNvPr>
          <p:cNvSpPr>
            <a:spLocks noGrp="1"/>
          </p:cNvSpPr>
          <p:nvPr>
            <p:ph type="dt" sz="half" idx="10"/>
          </p:nvPr>
        </p:nvSpPr>
        <p:spPr/>
        <p:txBody>
          <a:bodyPr/>
          <a:lstStyle/>
          <a:p>
            <a:fld id="{5958763E-B898-436D-883D-03711491D54A}" type="datetimeFigureOut">
              <a:rPr lang="en-US" smtClean="0"/>
              <a:t>5/7/2024</a:t>
            </a:fld>
            <a:endParaRPr lang="en-US"/>
          </a:p>
        </p:txBody>
      </p:sp>
      <p:sp>
        <p:nvSpPr>
          <p:cNvPr id="3" name="Footer Placeholder 2">
            <a:extLst>
              <a:ext uri="{FF2B5EF4-FFF2-40B4-BE49-F238E27FC236}">
                <a16:creationId xmlns:a16="http://schemas.microsoft.com/office/drawing/2014/main" id="{478D4052-F0BD-4178-9362-38E0590C7F6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5928ECA-89E2-46C4-B5A6-AC27D4A1F844}"/>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579787189"/>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Opening Slide">
    <p:spTree>
      <p:nvGrpSpPr>
        <p:cNvPr id="1" name=""/>
        <p:cNvGrpSpPr/>
        <p:nvPr/>
      </p:nvGrpSpPr>
      <p:grpSpPr>
        <a:xfrm>
          <a:off x="0" y="0"/>
          <a:ext cx="0" cy="0"/>
          <a:chOff x="0" y="0"/>
          <a:chExt cx="0" cy="0"/>
        </a:xfrm>
      </p:grpSpPr>
      <p:grpSp>
        <p:nvGrpSpPr>
          <p:cNvPr id="5" name="Group 4"/>
          <p:cNvGrpSpPr>
            <a:grpSpLocks noChangeAspect="1"/>
          </p:cNvGrpSpPr>
          <p:nvPr userDrawn="1"/>
        </p:nvGrpSpPr>
        <p:grpSpPr>
          <a:xfrm>
            <a:off x="4724400" y="2057400"/>
            <a:ext cx="2743200" cy="2743200"/>
            <a:chOff x="4724400" y="2057400"/>
            <a:chExt cx="2743200" cy="2743200"/>
          </a:xfrm>
        </p:grpSpPr>
        <p:sp>
          <p:nvSpPr>
            <p:cNvPr id="6" name="Rectangle 5">
              <a:extLst>
                <a:ext uri="{FF2B5EF4-FFF2-40B4-BE49-F238E27FC236}">
                  <a16:creationId xmlns:a16="http://schemas.microsoft.com/office/drawing/2014/main" id="{D29DC7FE-AC82-431F-98BF-29FC267130B1}"/>
                </a:ext>
              </a:extLst>
            </p:cNvPr>
            <p:cNvSpPr/>
            <p:nvPr/>
          </p:nvSpPr>
          <p:spPr>
            <a:xfrm>
              <a:off x="4724400" y="2057400"/>
              <a:ext cx="2743200" cy="2743200"/>
            </a:xfrm>
            <a:prstGeom prst="rect">
              <a:avLst/>
            </a:prstGeom>
            <a:gradFill flip="none" rotWithShape="1">
              <a:gsLst>
                <a:gs pos="0">
                  <a:srgbClr val="6ABF4B"/>
                </a:gs>
                <a:gs pos="99000">
                  <a:srgbClr val="54C8E8"/>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700" dirty="0"/>
            </a:p>
          </p:txBody>
        </p:sp>
        <p:grpSp>
          <p:nvGrpSpPr>
            <p:cNvPr id="7" name="Group 4">
              <a:extLst>
                <a:ext uri="{FF2B5EF4-FFF2-40B4-BE49-F238E27FC236}">
                  <a16:creationId xmlns:a16="http://schemas.microsoft.com/office/drawing/2014/main" id="{BB74FD83-EF1E-43B0-BAC9-95799264DF40}"/>
                </a:ext>
              </a:extLst>
            </p:cNvPr>
            <p:cNvGrpSpPr>
              <a:grpSpLocks noChangeAspect="1"/>
            </p:cNvGrpSpPr>
            <p:nvPr userDrawn="1"/>
          </p:nvGrpSpPr>
          <p:grpSpPr bwMode="auto">
            <a:xfrm>
              <a:off x="5154168" y="3116582"/>
              <a:ext cx="1883664" cy="624837"/>
              <a:chOff x="4992" y="1007"/>
              <a:chExt cx="823" cy="273"/>
            </a:xfrm>
            <a:solidFill>
              <a:srgbClr val="FFFFFF"/>
            </a:solidFill>
          </p:grpSpPr>
          <p:sp>
            <p:nvSpPr>
              <p:cNvPr id="8" name="Freeform 5">
                <a:extLst>
                  <a:ext uri="{FF2B5EF4-FFF2-40B4-BE49-F238E27FC236}">
                    <a16:creationId xmlns:a16="http://schemas.microsoft.com/office/drawing/2014/main" id="{684C248C-E801-46CE-89AA-270E8706AE3C}"/>
                  </a:ext>
                </a:extLst>
              </p:cNvPr>
              <p:cNvSpPr>
                <a:spLocks/>
              </p:cNvSpPr>
              <p:nvPr/>
            </p:nvSpPr>
            <p:spPr bwMode="auto">
              <a:xfrm>
                <a:off x="4992" y="1017"/>
                <a:ext cx="189" cy="197"/>
              </a:xfrm>
              <a:custGeom>
                <a:avLst/>
                <a:gdLst>
                  <a:gd name="T0" fmla="*/ 0 w 189"/>
                  <a:gd name="T1" fmla="*/ 187 h 197"/>
                  <a:gd name="T2" fmla="*/ 21 w 189"/>
                  <a:gd name="T3" fmla="*/ 183 h 197"/>
                  <a:gd name="T4" fmla="*/ 21 w 189"/>
                  <a:gd name="T5" fmla="*/ 15 h 197"/>
                  <a:gd name="T6" fmla="*/ 0 w 189"/>
                  <a:gd name="T7" fmla="*/ 12 h 197"/>
                  <a:gd name="T8" fmla="*/ 0 w 189"/>
                  <a:gd name="T9" fmla="*/ 0 h 197"/>
                  <a:gd name="T10" fmla="*/ 66 w 189"/>
                  <a:gd name="T11" fmla="*/ 0 h 197"/>
                  <a:gd name="T12" fmla="*/ 66 w 189"/>
                  <a:gd name="T13" fmla="*/ 12 h 197"/>
                  <a:gd name="T14" fmla="*/ 46 w 189"/>
                  <a:gd name="T15" fmla="*/ 14 h 197"/>
                  <a:gd name="T16" fmla="*/ 46 w 189"/>
                  <a:gd name="T17" fmla="*/ 94 h 197"/>
                  <a:gd name="T18" fmla="*/ 143 w 189"/>
                  <a:gd name="T19" fmla="*/ 94 h 197"/>
                  <a:gd name="T20" fmla="*/ 143 w 189"/>
                  <a:gd name="T21" fmla="*/ 14 h 197"/>
                  <a:gd name="T22" fmla="*/ 122 w 189"/>
                  <a:gd name="T23" fmla="*/ 12 h 197"/>
                  <a:gd name="T24" fmla="*/ 122 w 189"/>
                  <a:gd name="T25" fmla="*/ 0 h 197"/>
                  <a:gd name="T26" fmla="*/ 188 w 189"/>
                  <a:gd name="T27" fmla="*/ 0 h 197"/>
                  <a:gd name="T28" fmla="*/ 188 w 189"/>
                  <a:gd name="T29" fmla="*/ 12 h 197"/>
                  <a:gd name="T30" fmla="*/ 168 w 189"/>
                  <a:gd name="T31" fmla="*/ 14 h 197"/>
                  <a:gd name="T32" fmla="*/ 168 w 189"/>
                  <a:gd name="T33" fmla="*/ 183 h 197"/>
                  <a:gd name="T34" fmla="*/ 189 w 189"/>
                  <a:gd name="T35" fmla="*/ 187 h 197"/>
                  <a:gd name="T36" fmla="*/ 189 w 189"/>
                  <a:gd name="T37" fmla="*/ 197 h 197"/>
                  <a:gd name="T38" fmla="*/ 121 w 189"/>
                  <a:gd name="T39" fmla="*/ 197 h 197"/>
                  <a:gd name="T40" fmla="*/ 121 w 189"/>
                  <a:gd name="T41" fmla="*/ 187 h 197"/>
                  <a:gd name="T42" fmla="*/ 143 w 189"/>
                  <a:gd name="T43" fmla="*/ 183 h 197"/>
                  <a:gd name="T44" fmla="*/ 143 w 189"/>
                  <a:gd name="T45" fmla="*/ 109 h 197"/>
                  <a:gd name="T46" fmla="*/ 46 w 189"/>
                  <a:gd name="T47" fmla="*/ 109 h 197"/>
                  <a:gd name="T48" fmla="*/ 46 w 189"/>
                  <a:gd name="T49" fmla="*/ 183 h 197"/>
                  <a:gd name="T50" fmla="*/ 68 w 189"/>
                  <a:gd name="T51" fmla="*/ 187 h 197"/>
                  <a:gd name="T52" fmla="*/ 68 w 189"/>
                  <a:gd name="T53" fmla="*/ 197 h 197"/>
                  <a:gd name="T54" fmla="*/ 0 w 189"/>
                  <a:gd name="T55" fmla="*/ 197 h 197"/>
                  <a:gd name="T56" fmla="*/ 0 w 189"/>
                  <a:gd name="T57" fmla="*/ 18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89" h="197">
                    <a:moveTo>
                      <a:pt x="0" y="187"/>
                    </a:moveTo>
                    <a:lnTo>
                      <a:pt x="21" y="183"/>
                    </a:lnTo>
                    <a:lnTo>
                      <a:pt x="21" y="15"/>
                    </a:lnTo>
                    <a:lnTo>
                      <a:pt x="0" y="12"/>
                    </a:lnTo>
                    <a:lnTo>
                      <a:pt x="0" y="0"/>
                    </a:lnTo>
                    <a:lnTo>
                      <a:pt x="66" y="0"/>
                    </a:lnTo>
                    <a:lnTo>
                      <a:pt x="66" y="12"/>
                    </a:lnTo>
                    <a:lnTo>
                      <a:pt x="46" y="14"/>
                    </a:lnTo>
                    <a:lnTo>
                      <a:pt x="46" y="94"/>
                    </a:lnTo>
                    <a:lnTo>
                      <a:pt x="143" y="94"/>
                    </a:lnTo>
                    <a:lnTo>
                      <a:pt x="143" y="14"/>
                    </a:lnTo>
                    <a:lnTo>
                      <a:pt x="122" y="12"/>
                    </a:lnTo>
                    <a:lnTo>
                      <a:pt x="122" y="0"/>
                    </a:lnTo>
                    <a:lnTo>
                      <a:pt x="188" y="0"/>
                    </a:lnTo>
                    <a:lnTo>
                      <a:pt x="188" y="12"/>
                    </a:lnTo>
                    <a:lnTo>
                      <a:pt x="168" y="14"/>
                    </a:lnTo>
                    <a:lnTo>
                      <a:pt x="168" y="183"/>
                    </a:lnTo>
                    <a:lnTo>
                      <a:pt x="189" y="187"/>
                    </a:lnTo>
                    <a:lnTo>
                      <a:pt x="189" y="197"/>
                    </a:lnTo>
                    <a:lnTo>
                      <a:pt x="121" y="197"/>
                    </a:lnTo>
                    <a:lnTo>
                      <a:pt x="121" y="187"/>
                    </a:lnTo>
                    <a:lnTo>
                      <a:pt x="143" y="183"/>
                    </a:lnTo>
                    <a:lnTo>
                      <a:pt x="143" y="109"/>
                    </a:lnTo>
                    <a:lnTo>
                      <a:pt x="46" y="109"/>
                    </a:lnTo>
                    <a:lnTo>
                      <a:pt x="46" y="183"/>
                    </a:lnTo>
                    <a:lnTo>
                      <a:pt x="68" y="187"/>
                    </a:lnTo>
                    <a:lnTo>
                      <a:pt x="68" y="197"/>
                    </a:lnTo>
                    <a:lnTo>
                      <a:pt x="0" y="197"/>
                    </a:lnTo>
                    <a:lnTo>
                      <a:pt x="0" y="18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6">
                <a:extLst>
                  <a:ext uri="{FF2B5EF4-FFF2-40B4-BE49-F238E27FC236}">
                    <a16:creationId xmlns:a16="http://schemas.microsoft.com/office/drawing/2014/main" id="{E53B33E3-324A-4532-975C-F9D23ED42041}"/>
                  </a:ext>
                </a:extLst>
              </p:cNvPr>
              <p:cNvSpPr>
                <a:spLocks/>
              </p:cNvSpPr>
              <p:nvPr/>
            </p:nvSpPr>
            <p:spPr bwMode="auto">
              <a:xfrm>
                <a:off x="5173" y="1072"/>
                <a:ext cx="146" cy="208"/>
              </a:xfrm>
              <a:custGeom>
                <a:avLst/>
                <a:gdLst>
                  <a:gd name="T0" fmla="*/ 25 w 199"/>
                  <a:gd name="T1" fmla="*/ 252 h 282"/>
                  <a:gd name="T2" fmla="*/ 32 w 199"/>
                  <a:gd name="T3" fmla="*/ 253 h 282"/>
                  <a:gd name="T4" fmla="*/ 39 w 199"/>
                  <a:gd name="T5" fmla="*/ 253 h 282"/>
                  <a:gd name="T6" fmla="*/ 52 w 199"/>
                  <a:gd name="T7" fmla="*/ 251 h 282"/>
                  <a:gd name="T8" fmla="*/ 67 w 199"/>
                  <a:gd name="T9" fmla="*/ 243 h 282"/>
                  <a:gd name="T10" fmla="*/ 81 w 199"/>
                  <a:gd name="T11" fmla="*/ 224 h 282"/>
                  <a:gd name="T12" fmla="*/ 94 w 199"/>
                  <a:gd name="T13" fmla="*/ 193 h 282"/>
                  <a:gd name="T14" fmla="*/ 87 w 199"/>
                  <a:gd name="T15" fmla="*/ 193 h 282"/>
                  <a:gd name="T16" fmla="*/ 17 w 199"/>
                  <a:gd name="T17" fmla="*/ 22 h 282"/>
                  <a:gd name="T18" fmla="*/ 0 w 199"/>
                  <a:gd name="T19" fmla="*/ 19 h 282"/>
                  <a:gd name="T20" fmla="*/ 0 w 199"/>
                  <a:gd name="T21" fmla="*/ 0 h 282"/>
                  <a:gd name="T22" fmla="*/ 79 w 199"/>
                  <a:gd name="T23" fmla="*/ 0 h 282"/>
                  <a:gd name="T24" fmla="*/ 79 w 199"/>
                  <a:gd name="T25" fmla="*/ 19 h 282"/>
                  <a:gd name="T26" fmla="*/ 54 w 199"/>
                  <a:gd name="T27" fmla="*/ 22 h 282"/>
                  <a:gd name="T28" fmla="*/ 95 w 199"/>
                  <a:gd name="T29" fmla="*/ 138 h 282"/>
                  <a:gd name="T30" fmla="*/ 106 w 199"/>
                  <a:gd name="T31" fmla="*/ 173 h 282"/>
                  <a:gd name="T32" fmla="*/ 116 w 199"/>
                  <a:gd name="T33" fmla="*/ 138 h 282"/>
                  <a:gd name="T34" fmla="*/ 151 w 199"/>
                  <a:gd name="T35" fmla="*/ 22 h 282"/>
                  <a:gd name="T36" fmla="*/ 125 w 199"/>
                  <a:gd name="T37" fmla="*/ 19 h 282"/>
                  <a:gd name="T38" fmla="*/ 125 w 199"/>
                  <a:gd name="T39" fmla="*/ 0 h 282"/>
                  <a:gd name="T40" fmla="*/ 199 w 199"/>
                  <a:gd name="T41" fmla="*/ 0 h 282"/>
                  <a:gd name="T42" fmla="*/ 199 w 199"/>
                  <a:gd name="T43" fmla="*/ 19 h 282"/>
                  <a:gd name="T44" fmla="*/ 180 w 199"/>
                  <a:gd name="T45" fmla="*/ 21 h 282"/>
                  <a:gd name="T46" fmla="*/ 159 w 199"/>
                  <a:gd name="T47" fmla="*/ 80 h 282"/>
                  <a:gd name="T48" fmla="*/ 144 w 199"/>
                  <a:gd name="T49" fmla="*/ 124 h 282"/>
                  <a:gd name="T50" fmla="*/ 133 w 199"/>
                  <a:gd name="T51" fmla="*/ 156 h 282"/>
                  <a:gd name="T52" fmla="*/ 126 w 199"/>
                  <a:gd name="T53" fmla="*/ 177 h 282"/>
                  <a:gd name="T54" fmla="*/ 121 w 199"/>
                  <a:gd name="T55" fmla="*/ 191 h 282"/>
                  <a:gd name="T56" fmla="*/ 117 w 199"/>
                  <a:gd name="T57" fmla="*/ 200 h 282"/>
                  <a:gd name="T58" fmla="*/ 104 w 199"/>
                  <a:gd name="T59" fmla="*/ 231 h 282"/>
                  <a:gd name="T60" fmla="*/ 89 w 199"/>
                  <a:gd name="T61" fmla="*/ 255 h 282"/>
                  <a:gd name="T62" fmla="*/ 73 w 199"/>
                  <a:gd name="T63" fmla="*/ 271 h 282"/>
                  <a:gd name="T64" fmla="*/ 54 w 199"/>
                  <a:gd name="T65" fmla="*/ 280 h 282"/>
                  <a:gd name="T66" fmla="*/ 39 w 199"/>
                  <a:gd name="T67" fmla="*/ 282 h 282"/>
                  <a:gd name="T68" fmla="*/ 35 w 199"/>
                  <a:gd name="T69" fmla="*/ 282 h 282"/>
                  <a:gd name="T70" fmla="*/ 31 w 199"/>
                  <a:gd name="T71" fmla="*/ 281 h 282"/>
                  <a:gd name="T72" fmla="*/ 27 w 199"/>
                  <a:gd name="T73" fmla="*/ 280 h 282"/>
                  <a:gd name="T74" fmla="*/ 25 w 199"/>
                  <a:gd name="T75" fmla="*/ 279 h 282"/>
                  <a:gd name="T76" fmla="*/ 25 w 199"/>
                  <a:gd name="T77" fmla="*/ 25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99" h="282">
                    <a:moveTo>
                      <a:pt x="25" y="252"/>
                    </a:moveTo>
                    <a:cubicBezTo>
                      <a:pt x="27" y="252"/>
                      <a:pt x="29" y="253"/>
                      <a:pt x="32" y="253"/>
                    </a:cubicBezTo>
                    <a:cubicBezTo>
                      <a:pt x="34" y="253"/>
                      <a:pt x="37" y="253"/>
                      <a:pt x="39" y="253"/>
                    </a:cubicBezTo>
                    <a:cubicBezTo>
                      <a:pt x="43" y="253"/>
                      <a:pt x="47" y="253"/>
                      <a:pt x="52" y="251"/>
                    </a:cubicBezTo>
                    <a:cubicBezTo>
                      <a:pt x="57" y="250"/>
                      <a:pt x="62" y="247"/>
                      <a:pt x="67" y="243"/>
                    </a:cubicBezTo>
                    <a:cubicBezTo>
                      <a:pt x="72" y="238"/>
                      <a:pt x="77" y="232"/>
                      <a:pt x="81" y="224"/>
                    </a:cubicBezTo>
                    <a:cubicBezTo>
                      <a:pt x="86" y="216"/>
                      <a:pt x="90" y="206"/>
                      <a:pt x="94" y="193"/>
                    </a:cubicBezTo>
                    <a:cubicBezTo>
                      <a:pt x="87" y="193"/>
                      <a:pt x="87" y="193"/>
                      <a:pt x="87" y="193"/>
                    </a:cubicBezTo>
                    <a:cubicBezTo>
                      <a:pt x="17" y="22"/>
                      <a:pt x="17" y="22"/>
                      <a:pt x="17" y="22"/>
                    </a:cubicBezTo>
                    <a:cubicBezTo>
                      <a:pt x="0" y="19"/>
                      <a:pt x="0" y="19"/>
                      <a:pt x="0" y="19"/>
                    </a:cubicBezTo>
                    <a:cubicBezTo>
                      <a:pt x="0" y="0"/>
                      <a:pt x="0" y="0"/>
                      <a:pt x="0" y="0"/>
                    </a:cubicBezTo>
                    <a:cubicBezTo>
                      <a:pt x="79" y="0"/>
                      <a:pt x="79" y="0"/>
                      <a:pt x="79" y="0"/>
                    </a:cubicBezTo>
                    <a:cubicBezTo>
                      <a:pt x="79" y="19"/>
                      <a:pt x="79" y="19"/>
                      <a:pt x="79" y="19"/>
                    </a:cubicBezTo>
                    <a:cubicBezTo>
                      <a:pt x="54" y="22"/>
                      <a:pt x="54" y="22"/>
                      <a:pt x="54" y="22"/>
                    </a:cubicBezTo>
                    <a:cubicBezTo>
                      <a:pt x="95" y="138"/>
                      <a:pt x="95" y="138"/>
                      <a:pt x="95" y="138"/>
                    </a:cubicBezTo>
                    <a:cubicBezTo>
                      <a:pt x="106" y="173"/>
                      <a:pt x="106" y="173"/>
                      <a:pt x="106" y="173"/>
                    </a:cubicBezTo>
                    <a:cubicBezTo>
                      <a:pt x="116" y="138"/>
                      <a:pt x="116" y="138"/>
                      <a:pt x="116" y="138"/>
                    </a:cubicBezTo>
                    <a:cubicBezTo>
                      <a:pt x="151" y="22"/>
                      <a:pt x="151" y="22"/>
                      <a:pt x="151" y="22"/>
                    </a:cubicBezTo>
                    <a:cubicBezTo>
                      <a:pt x="125" y="19"/>
                      <a:pt x="125" y="19"/>
                      <a:pt x="125" y="19"/>
                    </a:cubicBezTo>
                    <a:cubicBezTo>
                      <a:pt x="125" y="0"/>
                      <a:pt x="125" y="0"/>
                      <a:pt x="125" y="0"/>
                    </a:cubicBezTo>
                    <a:cubicBezTo>
                      <a:pt x="199" y="0"/>
                      <a:pt x="199" y="0"/>
                      <a:pt x="199" y="0"/>
                    </a:cubicBezTo>
                    <a:cubicBezTo>
                      <a:pt x="199" y="19"/>
                      <a:pt x="199" y="19"/>
                      <a:pt x="199" y="19"/>
                    </a:cubicBezTo>
                    <a:cubicBezTo>
                      <a:pt x="180" y="21"/>
                      <a:pt x="180" y="21"/>
                      <a:pt x="180" y="21"/>
                    </a:cubicBezTo>
                    <a:cubicBezTo>
                      <a:pt x="172" y="44"/>
                      <a:pt x="165" y="63"/>
                      <a:pt x="159" y="80"/>
                    </a:cubicBezTo>
                    <a:cubicBezTo>
                      <a:pt x="154" y="97"/>
                      <a:pt x="149" y="112"/>
                      <a:pt x="144" y="124"/>
                    </a:cubicBezTo>
                    <a:cubicBezTo>
                      <a:pt x="140" y="136"/>
                      <a:pt x="136" y="147"/>
                      <a:pt x="133" y="156"/>
                    </a:cubicBezTo>
                    <a:cubicBezTo>
                      <a:pt x="130" y="164"/>
                      <a:pt x="128" y="171"/>
                      <a:pt x="126" y="177"/>
                    </a:cubicBezTo>
                    <a:cubicBezTo>
                      <a:pt x="124" y="183"/>
                      <a:pt x="122" y="187"/>
                      <a:pt x="121" y="191"/>
                    </a:cubicBezTo>
                    <a:cubicBezTo>
                      <a:pt x="119" y="195"/>
                      <a:pt x="118" y="197"/>
                      <a:pt x="117" y="200"/>
                    </a:cubicBezTo>
                    <a:cubicBezTo>
                      <a:pt x="113" y="211"/>
                      <a:pt x="108" y="222"/>
                      <a:pt x="104" y="231"/>
                    </a:cubicBezTo>
                    <a:cubicBezTo>
                      <a:pt x="99" y="240"/>
                      <a:pt x="94" y="248"/>
                      <a:pt x="89" y="255"/>
                    </a:cubicBezTo>
                    <a:cubicBezTo>
                      <a:pt x="84" y="261"/>
                      <a:pt x="79" y="267"/>
                      <a:pt x="73" y="271"/>
                    </a:cubicBezTo>
                    <a:cubicBezTo>
                      <a:pt x="67" y="275"/>
                      <a:pt x="61" y="278"/>
                      <a:pt x="54" y="280"/>
                    </a:cubicBezTo>
                    <a:cubicBezTo>
                      <a:pt x="49" y="281"/>
                      <a:pt x="44" y="282"/>
                      <a:pt x="39" y="282"/>
                    </a:cubicBezTo>
                    <a:cubicBezTo>
                      <a:pt x="37" y="282"/>
                      <a:pt x="36" y="282"/>
                      <a:pt x="35" y="282"/>
                    </a:cubicBezTo>
                    <a:cubicBezTo>
                      <a:pt x="33" y="282"/>
                      <a:pt x="32" y="281"/>
                      <a:pt x="31" y="281"/>
                    </a:cubicBezTo>
                    <a:cubicBezTo>
                      <a:pt x="29" y="281"/>
                      <a:pt x="28" y="281"/>
                      <a:pt x="27" y="280"/>
                    </a:cubicBezTo>
                    <a:cubicBezTo>
                      <a:pt x="26" y="280"/>
                      <a:pt x="25" y="280"/>
                      <a:pt x="25" y="279"/>
                    </a:cubicBezTo>
                    <a:lnTo>
                      <a:pt x="25" y="2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7">
                <a:extLst>
                  <a:ext uri="{FF2B5EF4-FFF2-40B4-BE49-F238E27FC236}">
                    <a16:creationId xmlns:a16="http://schemas.microsoft.com/office/drawing/2014/main" id="{FD727287-C9FF-49F5-8048-FECAA50EFFFC}"/>
                  </a:ext>
                </a:extLst>
              </p:cNvPr>
              <p:cNvSpPr>
                <a:spLocks/>
              </p:cNvSpPr>
              <p:nvPr/>
            </p:nvSpPr>
            <p:spPr bwMode="auto">
              <a:xfrm>
                <a:off x="5312" y="1007"/>
                <a:ext cx="69" cy="207"/>
              </a:xfrm>
              <a:custGeom>
                <a:avLst/>
                <a:gdLst>
                  <a:gd name="T0" fmla="*/ 0 w 69"/>
                  <a:gd name="T1" fmla="*/ 197 h 207"/>
                  <a:gd name="T2" fmla="*/ 22 w 69"/>
                  <a:gd name="T3" fmla="*/ 194 h 207"/>
                  <a:gd name="T4" fmla="*/ 22 w 69"/>
                  <a:gd name="T5" fmla="*/ 22 h 207"/>
                  <a:gd name="T6" fmla="*/ 1 w 69"/>
                  <a:gd name="T7" fmla="*/ 17 h 207"/>
                  <a:gd name="T8" fmla="*/ 1 w 69"/>
                  <a:gd name="T9" fmla="*/ 5 h 207"/>
                  <a:gd name="T10" fmla="*/ 41 w 69"/>
                  <a:gd name="T11" fmla="*/ 0 h 207"/>
                  <a:gd name="T12" fmla="*/ 46 w 69"/>
                  <a:gd name="T13" fmla="*/ 3 h 207"/>
                  <a:gd name="T14" fmla="*/ 46 w 69"/>
                  <a:gd name="T15" fmla="*/ 194 h 207"/>
                  <a:gd name="T16" fmla="*/ 69 w 69"/>
                  <a:gd name="T17" fmla="*/ 197 h 207"/>
                  <a:gd name="T18" fmla="*/ 69 w 69"/>
                  <a:gd name="T19" fmla="*/ 207 h 207"/>
                  <a:gd name="T20" fmla="*/ 0 w 69"/>
                  <a:gd name="T21" fmla="*/ 207 h 207"/>
                  <a:gd name="T22" fmla="*/ 0 w 69"/>
                  <a:gd name="T23" fmla="*/ 197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207">
                    <a:moveTo>
                      <a:pt x="0" y="197"/>
                    </a:moveTo>
                    <a:lnTo>
                      <a:pt x="22" y="194"/>
                    </a:lnTo>
                    <a:lnTo>
                      <a:pt x="22" y="22"/>
                    </a:lnTo>
                    <a:lnTo>
                      <a:pt x="1" y="17"/>
                    </a:lnTo>
                    <a:lnTo>
                      <a:pt x="1" y="5"/>
                    </a:lnTo>
                    <a:lnTo>
                      <a:pt x="41" y="0"/>
                    </a:lnTo>
                    <a:lnTo>
                      <a:pt x="46" y="3"/>
                    </a:lnTo>
                    <a:lnTo>
                      <a:pt x="46" y="194"/>
                    </a:lnTo>
                    <a:lnTo>
                      <a:pt x="69" y="197"/>
                    </a:lnTo>
                    <a:lnTo>
                      <a:pt x="69" y="207"/>
                    </a:lnTo>
                    <a:lnTo>
                      <a:pt x="0" y="207"/>
                    </a:lnTo>
                    <a:lnTo>
                      <a:pt x="0" y="1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8">
                <a:extLst>
                  <a:ext uri="{FF2B5EF4-FFF2-40B4-BE49-F238E27FC236}">
                    <a16:creationId xmlns:a16="http://schemas.microsoft.com/office/drawing/2014/main" id="{45BAB9F8-3FA1-4FBD-878A-A0528C2607C8}"/>
                  </a:ext>
                </a:extLst>
              </p:cNvPr>
              <p:cNvSpPr>
                <a:spLocks noEditPoints="1"/>
              </p:cNvSpPr>
              <p:nvPr/>
            </p:nvSpPr>
            <p:spPr bwMode="auto">
              <a:xfrm>
                <a:off x="5381" y="1069"/>
                <a:ext cx="123" cy="148"/>
              </a:xfrm>
              <a:custGeom>
                <a:avLst/>
                <a:gdLst>
                  <a:gd name="T0" fmla="*/ 1 w 167"/>
                  <a:gd name="T1" fmla="*/ 141 h 200"/>
                  <a:gd name="T2" fmla="*/ 8 w 167"/>
                  <a:gd name="T3" fmla="*/ 120 h 200"/>
                  <a:gd name="T4" fmla="*/ 24 w 167"/>
                  <a:gd name="T5" fmla="*/ 104 h 200"/>
                  <a:gd name="T6" fmla="*/ 46 w 167"/>
                  <a:gd name="T7" fmla="*/ 93 h 200"/>
                  <a:gd name="T8" fmla="*/ 70 w 167"/>
                  <a:gd name="T9" fmla="*/ 86 h 200"/>
                  <a:gd name="T10" fmla="*/ 93 w 167"/>
                  <a:gd name="T11" fmla="*/ 83 h 200"/>
                  <a:gd name="T12" fmla="*/ 112 w 167"/>
                  <a:gd name="T13" fmla="*/ 82 h 200"/>
                  <a:gd name="T14" fmla="*/ 112 w 167"/>
                  <a:gd name="T15" fmla="*/ 67 h 200"/>
                  <a:gd name="T16" fmla="*/ 108 w 167"/>
                  <a:gd name="T17" fmla="*/ 44 h 200"/>
                  <a:gd name="T18" fmla="*/ 98 w 167"/>
                  <a:gd name="T19" fmla="*/ 31 h 200"/>
                  <a:gd name="T20" fmla="*/ 83 w 167"/>
                  <a:gd name="T21" fmla="*/ 25 h 200"/>
                  <a:gd name="T22" fmla="*/ 64 w 167"/>
                  <a:gd name="T23" fmla="*/ 23 h 200"/>
                  <a:gd name="T24" fmla="*/ 53 w 167"/>
                  <a:gd name="T25" fmla="*/ 24 h 200"/>
                  <a:gd name="T26" fmla="*/ 40 w 167"/>
                  <a:gd name="T27" fmla="*/ 26 h 200"/>
                  <a:gd name="T28" fmla="*/ 27 w 167"/>
                  <a:gd name="T29" fmla="*/ 31 h 200"/>
                  <a:gd name="T30" fmla="*/ 14 w 167"/>
                  <a:gd name="T31" fmla="*/ 36 h 200"/>
                  <a:gd name="T32" fmla="*/ 8 w 167"/>
                  <a:gd name="T33" fmla="*/ 20 h 200"/>
                  <a:gd name="T34" fmla="*/ 24 w 167"/>
                  <a:gd name="T35" fmla="*/ 11 h 200"/>
                  <a:gd name="T36" fmla="*/ 43 w 167"/>
                  <a:gd name="T37" fmla="*/ 5 h 200"/>
                  <a:gd name="T38" fmla="*/ 61 w 167"/>
                  <a:gd name="T39" fmla="*/ 1 h 200"/>
                  <a:gd name="T40" fmla="*/ 77 w 167"/>
                  <a:gd name="T41" fmla="*/ 0 h 200"/>
                  <a:gd name="T42" fmla="*/ 103 w 167"/>
                  <a:gd name="T43" fmla="*/ 3 h 200"/>
                  <a:gd name="T44" fmla="*/ 125 w 167"/>
                  <a:gd name="T45" fmla="*/ 13 h 200"/>
                  <a:gd name="T46" fmla="*/ 139 w 167"/>
                  <a:gd name="T47" fmla="*/ 32 h 200"/>
                  <a:gd name="T48" fmla="*/ 145 w 167"/>
                  <a:gd name="T49" fmla="*/ 63 h 200"/>
                  <a:gd name="T50" fmla="*/ 145 w 167"/>
                  <a:gd name="T51" fmla="*/ 182 h 200"/>
                  <a:gd name="T52" fmla="*/ 167 w 167"/>
                  <a:gd name="T53" fmla="*/ 182 h 200"/>
                  <a:gd name="T54" fmla="*/ 167 w 167"/>
                  <a:gd name="T55" fmla="*/ 193 h 200"/>
                  <a:gd name="T56" fmla="*/ 152 w 167"/>
                  <a:gd name="T57" fmla="*/ 198 h 200"/>
                  <a:gd name="T58" fmla="*/ 134 w 167"/>
                  <a:gd name="T59" fmla="*/ 200 h 200"/>
                  <a:gd name="T60" fmla="*/ 127 w 167"/>
                  <a:gd name="T61" fmla="*/ 200 h 200"/>
                  <a:gd name="T62" fmla="*/ 121 w 167"/>
                  <a:gd name="T63" fmla="*/ 198 h 200"/>
                  <a:gd name="T64" fmla="*/ 116 w 167"/>
                  <a:gd name="T65" fmla="*/ 192 h 200"/>
                  <a:gd name="T66" fmla="*/ 114 w 167"/>
                  <a:gd name="T67" fmla="*/ 182 h 200"/>
                  <a:gd name="T68" fmla="*/ 114 w 167"/>
                  <a:gd name="T69" fmla="*/ 178 h 200"/>
                  <a:gd name="T70" fmla="*/ 104 w 167"/>
                  <a:gd name="T71" fmla="*/ 187 h 200"/>
                  <a:gd name="T72" fmla="*/ 92 w 167"/>
                  <a:gd name="T73" fmla="*/ 194 h 200"/>
                  <a:gd name="T74" fmla="*/ 76 w 167"/>
                  <a:gd name="T75" fmla="*/ 199 h 200"/>
                  <a:gd name="T76" fmla="*/ 56 w 167"/>
                  <a:gd name="T77" fmla="*/ 200 h 200"/>
                  <a:gd name="T78" fmla="*/ 32 w 167"/>
                  <a:gd name="T79" fmla="*/ 195 h 200"/>
                  <a:gd name="T80" fmla="*/ 14 w 167"/>
                  <a:gd name="T81" fmla="*/ 182 h 200"/>
                  <a:gd name="T82" fmla="*/ 3 w 167"/>
                  <a:gd name="T83" fmla="*/ 164 h 200"/>
                  <a:gd name="T84" fmla="*/ 1 w 167"/>
                  <a:gd name="T85" fmla="*/ 141 h 200"/>
                  <a:gd name="T86" fmla="*/ 34 w 167"/>
                  <a:gd name="T87" fmla="*/ 141 h 200"/>
                  <a:gd name="T88" fmla="*/ 37 w 167"/>
                  <a:gd name="T89" fmla="*/ 159 h 200"/>
                  <a:gd name="T90" fmla="*/ 45 w 167"/>
                  <a:gd name="T91" fmla="*/ 170 h 200"/>
                  <a:gd name="T92" fmla="*/ 58 w 167"/>
                  <a:gd name="T93" fmla="*/ 176 h 200"/>
                  <a:gd name="T94" fmla="*/ 75 w 167"/>
                  <a:gd name="T95" fmla="*/ 178 h 200"/>
                  <a:gd name="T96" fmla="*/ 85 w 167"/>
                  <a:gd name="T97" fmla="*/ 177 h 200"/>
                  <a:gd name="T98" fmla="*/ 95 w 167"/>
                  <a:gd name="T99" fmla="*/ 174 h 200"/>
                  <a:gd name="T100" fmla="*/ 105 w 167"/>
                  <a:gd name="T101" fmla="*/ 169 h 200"/>
                  <a:gd name="T102" fmla="*/ 111 w 167"/>
                  <a:gd name="T103" fmla="*/ 164 h 200"/>
                  <a:gd name="T104" fmla="*/ 111 w 167"/>
                  <a:gd name="T105" fmla="*/ 131 h 200"/>
                  <a:gd name="T106" fmla="*/ 112 w 167"/>
                  <a:gd name="T107" fmla="*/ 99 h 200"/>
                  <a:gd name="T108" fmla="*/ 96 w 167"/>
                  <a:gd name="T109" fmla="*/ 100 h 200"/>
                  <a:gd name="T110" fmla="*/ 79 w 167"/>
                  <a:gd name="T111" fmla="*/ 103 h 200"/>
                  <a:gd name="T112" fmla="*/ 62 w 167"/>
                  <a:gd name="T113" fmla="*/ 108 h 200"/>
                  <a:gd name="T114" fmla="*/ 48 w 167"/>
                  <a:gd name="T115" fmla="*/ 116 h 200"/>
                  <a:gd name="T116" fmla="*/ 38 w 167"/>
                  <a:gd name="T117" fmla="*/ 127 h 200"/>
                  <a:gd name="T118" fmla="*/ 34 w 167"/>
                  <a:gd name="T119" fmla="*/ 141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7" h="200">
                    <a:moveTo>
                      <a:pt x="1" y="141"/>
                    </a:moveTo>
                    <a:cubicBezTo>
                      <a:pt x="1" y="133"/>
                      <a:pt x="4" y="126"/>
                      <a:pt x="8" y="120"/>
                    </a:cubicBezTo>
                    <a:cubicBezTo>
                      <a:pt x="13" y="114"/>
                      <a:pt x="18" y="108"/>
                      <a:pt x="24" y="104"/>
                    </a:cubicBezTo>
                    <a:cubicBezTo>
                      <a:pt x="31" y="100"/>
                      <a:pt x="38" y="96"/>
                      <a:pt x="46" y="93"/>
                    </a:cubicBezTo>
                    <a:cubicBezTo>
                      <a:pt x="54" y="90"/>
                      <a:pt x="62" y="88"/>
                      <a:pt x="70" y="86"/>
                    </a:cubicBezTo>
                    <a:cubicBezTo>
                      <a:pt x="78" y="85"/>
                      <a:pt x="85" y="83"/>
                      <a:pt x="93" y="83"/>
                    </a:cubicBezTo>
                    <a:cubicBezTo>
                      <a:pt x="100" y="82"/>
                      <a:pt x="106" y="82"/>
                      <a:pt x="112" y="82"/>
                    </a:cubicBezTo>
                    <a:cubicBezTo>
                      <a:pt x="112" y="67"/>
                      <a:pt x="112" y="67"/>
                      <a:pt x="112" y="67"/>
                    </a:cubicBezTo>
                    <a:cubicBezTo>
                      <a:pt x="112" y="58"/>
                      <a:pt x="110" y="50"/>
                      <a:pt x="108" y="44"/>
                    </a:cubicBezTo>
                    <a:cubicBezTo>
                      <a:pt x="106" y="39"/>
                      <a:pt x="102" y="34"/>
                      <a:pt x="98" y="31"/>
                    </a:cubicBezTo>
                    <a:cubicBezTo>
                      <a:pt x="94" y="28"/>
                      <a:pt x="89" y="26"/>
                      <a:pt x="83" y="25"/>
                    </a:cubicBezTo>
                    <a:cubicBezTo>
                      <a:pt x="77" y="23"/>
                      <a:pt x="71" y="23"/>
                      <a:pt x="64" y="23"/>
                    </a:cubicBezTo>
                    <a:cubicBezTo>
                      <a:pt x="61" y="23"/>
                      <a:pt x="57" y="23"/>
                      <a:pt x="53" y="24"/>
                    </a:cubicBezTo>
                    <a:cubicBezTo>
                      <a:pt x="49" y="24"/>
                      <a:pt x="45" y="25"/>
                      <a:pt x="40" y="26"/>
                    </a:cubicBezTo>
                    <a:cubicBezTo>
                      <a:pt x="36" y="28"/>
                      <a:pt x="32" y="29"/>
                      <a:pt x="27" y="31"/>
                    </a:cubicBezTo>
                    <a:cubicBezTo>
                      <a:pt x="23" y="32"/>
                      <a:pt x="18" y="34"/>
                      <a:pt x="14" y="36"/>
                    </a:cubicBezTo>
                    <a:cubicBezTo>
                      <a:pt x="8" y="20"/>
                      <a:pt x="8" y="20"/>
                      <a:pt x="8" y="20"/>
                    </a:cubicBezTo>
                    <a:cubicBezTo>
                      <a:pt x="12" y="17"/>
                      <a:pt x="17" y="14"/>
                      <a:pt x="24" y="11"/>
                    </a:cubicBezTo>
                    <a:cubicBezTo>
                      <a:pt x="30" y="9"/>
                      <a:pt x="36" y="7"/>
                      <a:pt x="43" y="5"/>
                    </a:cubicBezTo>
                    <a:cubicBezTo>
                      <a:pt x="49" y="3"/>
                      <a:pt x="55" y="2"/>
                      <a:pt x="61" y="1"/>
                    </a:cubicBezTo>
                    <a:cubicBezTo>
                      <a:pt x="68" y="0"/>
                      <a:pt x="73" y="0"/>
                      <a:pt x="77" y="0"/>
                    </a:cubicBezTo>
                    <a:cubicBezTo>
                      <a:pt x="86" y="0"/>
                      <a:pt x="95" y="1"/>
                      <a:pt x="103" y="3"/>
                    </a:cubicBezTo>
                    <a:cubicBezTo>
                      <a:pt x="111" y="5"/>
                      <a:pt x="119" y="8"/>
                      <a:pt x="125" y="13"/>
                    </a:cubicBezTo>
                    <a:cubicBezTo>
                      <a:pt x="131" y="18"/>
                      <a:pt x="136" y="24"/>
                      <a:pt x="139" y="32"/>
                    </a:cubicBezTo>
                    <a:cubicBezTo>
                      <a:pt x="143" y="40"/>
                      <a:pt x="145" y="50"/>
                      <a:pt x="145" y="63"/>
                    </a:cubicBezTo>
                    <a:cubicBezTo>
                      <a:pt x="145" y="182"/>
                      <a:pt x="145" y="182"/>
                      <a:pt x="145" y="182"/>
                    </a:cubicBezTo>
                    <a:cubicBezTo>
                      <a:pt x="167" y="182"/>
                      <a:pt x="167" y="182"/>
                      <a:pt x="167" y="182"/>
                    </a:cubicBezTo>
                    <a:cubicBezTo>
                      <a:pt x="167" y="193"/>
                      <a:pt x="167" y="193"/>
                      <a:pt x="167" y="193"/>
                    </a:cubicBezTo>
                    <a:cubicBezTo>
                      <a:pt x="163" y="195"/>
                      <a:pt x="158" y="197"/>
                      <a:pt x="152" y="198"/>
                    </a:cubicBezTo>
                    <a:cubicBezTo>
                      <a:pt x="146" y="200"/>
                      <a:pt x="140" y="200"/>
                      <a:pt x="134" y="200"/>
                    </a:cubicBezTo>
                    <a:cubicBezTo>
                      <a:pt x="132" y="200"/>
                      <a:pt x="130" y="200"/>
                      <a:pt x="127" y="200"/>
                    </a:cubicBezTo>
                    <a:cubicBezTo>
                      <a:pt x="125" y="200"/>
                      <a:pt x="123" y="199"/>
                      <a:pt x="121" y="198"/>
                    </a:cubicBezTo>
                    <a:cubicBezTo>
                      <a:pt x="119" y="197"/>
                      <a:pt x="117" y="195"/>
                      <a:pt x="116" y="192"/>
                    </a:cubicBezTo>
                    <a:cubicBezTo>
                      <a:pt x="114" y="190"/>
                      <a:pt x="114" y="187"/>
                      <a:pt x="114" y="182"/>
                    </a:cubicBezTo>
                    <a:cubicBezTo>
                      <a:pt x="114" y="178"/>
                      <a:pt x="114" y="178"/>
                      <a:pt x="114" y="178"/>
                    </a:cubicBezTo>
                    <a:cubicBezTo>
                      <a:pt x="111" y="181"/>
                      <a:pt x="108" y="184"/>
                      <a:pt x="104" y="187"/>
                    </a:cubicBezTo>
                    <a:cubicBezTo>
                      <a:pt x="101" y="189"/>
                      <a:pt x="96" y="192"/>
                      <a:pt x="92" y="194"/>
                    </a:cubicBezTo>
                    <a:cubicBezTo>
                      <a:pt x="87" y="196"/>
                      <a:pt x="82" y="197"/>
                      <a:pt x="76" y="199"/>
                    </a:cubicBezTo>
                    <a:cubicBezTo>
                      <a:pt x="70" y="200"/>
                      <a:pt x="63" y="200"/>
                      <a:pt x="56" y="200"/>
                    </a:cubicBezTo>
                    <a:cubicBezTo>
                      <a:pt x="47" y="200"/>
                      <a:pt x="39" y="199"/>
                      <a:pt x="32" y="195"/>
                    </a:cubicBezTo>
                    <a:cubicBezTo>
                      <a:pt x="25" y="192"/>
                      <a:pt x="18" y="188"/>
                      <a:pt x="14" y="182"/>
                    </a:cubicBezTo>
                    <a:cubicBezTo>
                      <a:pt x="9" y="177"/>
                      <a:pt x="5" y="171"/>
                      <a:pt x="3" y="164"/>
                    </a:cubicBezTo>
                    <a:cubicBezTo>
                      <a:pt x="0" y="156"/>
                      <a:pt x="0" y="149"/>
                      <a:pt x="1" y="141"/>
                    </a:cubicBezTo>
                    <a:close/>
                    <a:moveTo>
                      <a:pt x="34" y="141"/>
                    </a:moveTo>
                    <a:cubicBezTo>
                      <a:pt x="34" y="148"/>
                      <a:pt x="35" y="154"/>
                      <a:pt x="37" y="159"/>
                    </a:cubicBezTo>
                    <a:cubicBezTo>
                      <a:pt x="39" y="163"/>
                      <a:pt x="41" y="167"/>
                      <a:pt x="45" y="170"/>
                    </a:cubicBezTo>
                    <a:cubicBezTo>
                      <a:pt x="48" y="173"/>
                      <a:pt x="53" y="175"/>
                      <a:pt x="58" y="176"/>
                    </a:cubicBezTo>
                    <a:cubicBezTo>
                      <a:pt x="63" y="178"/>
                      <a:pt x="68" y="178"/>
                      <a:pt x="75" y="178"/>
                    </a:cubicBezTo>
                    <a:cubicBezTo>
                      <a:pt x="78" y="178"/>
                      <a:pt x="82" y="178"/>
                      <a:pt x="85" y="177"/>
                    </a:cubicBezTo>
                    <a:cubicBezTo>
                      <a:pt x="89" y="176"/>
                      <a:pt x="92" y="175"/>
                      <a:pt x="95" y="174"/>
                    </a:cubicBezTo>
                    <a:cubicBezTo>
                      <a:pt x="99" y="172"/>
                      <a:pt x="102" y="171"/>
                      <a:pt x="105" y="169"/>
                    </a:cubicBezTo>
                    <a:cubicBezTo>
                      <a:pt x="107" y="167"/>
                      <a:pt x="110" y="165"/>
                      <a:pt x="111" y="164"/>
                    </a:cubicBezTo>
                    <a:cubicBezTo>
                      <a:pt x="111" y="153"/>
                      <a:pt x="111" y="142"/>
                      <a:pt x="111" y="131"/>
                    </a:cubicBezTo>
                    <a:cubicBezTo>
                      <a:pt x="111" y="121"/>
                      <a:pt x="112" y="110"/>
                      <a:pt x="112" y="99"/>
                    </a:cubicBezTo>
                    <a:cubicBezTo>
                      <a:pt x="107" y="99"/>
                      <a:pt x="102" y="100"/>
                      <a:pt x="96" y="100"/>
                    </a:cubicBezTo>
                    <a:cubicBezTo>
                      <a:pt x="90" y="101"/>
                      <a:pt x="84" y="102"/>
                      <a:pt x="79" y="103"/>
                    </a:cubicBezTo>
                    <a:cubicBezTo>
                      <a:pt x="73" y="104"/>
                      <a:pt x="67" y="106"/>
                      <a:pt x="62" y="108"/>
                    </a:cubicBezTo>
                    <a:cubicBezTo>
                      <a:pt x="56" y="110"/>
                      <a:pt x="52" y="112"/>
                      <a:pt x="48" y="116"/>
                    </a:cubicBezTo>
                    <a:cubicBezTo>
                      <a:pt x="43" y="119"/>
                      <a:pt x="40" y="122"/>
                      <a:pt x="38" y="127"/>
                    </a:cubicBezTo>
                    <a:cubicBezTo>
                      <a:pt x="35" y="131"/>
                      <a:pt x="34" y="136"/>
                      <a:pt x="34" y="1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9">
                <a:extLst>
                  <a:ext uri="{FF2B5EF4-FFF2-40B4-BE49-F238E27FC236}">
                    <a16:creationId xmlns:a16="http://schemas.microsoft.com/office/drawing/2014/main" id="{A26113FF-8A8B-473D-8F68-30656EAEABDB}"/>
                  </a:ext>
                </a:extLst>
              </p:cNvPr>
              <p:cNvSpPr>
                <a:spLocks/>
              </p:cNvSpPr>
              <p:nvPr/>
            </p:nvSpPr>
            <p:spPr bwMode="auto">
              <a:xfrm>
                <a:off x="5508" y="1069"/>
                <a:ext cx="152" cy="145"/>
              </a:xfrm>
              <a:custGeom>
                <a:avLst/>
                <a:gdLst>
                  <a:gd name="T0" fmla="*/ 1 w 207"/>
                  <a:gd name="T1" fmla="*/ 182 h 196"/>
                  <a:gd name="T2" fmla="*/ 24 w 207"/>
                  <a:gd name="T3" fmla="*/ 178 h 196"/>
                  <a:gd name="T4" fmla="*/ 24 w 207"/>
                  <a:gd name="T5" fmla="*/ 38 h 196"/>
                  <a:gd name="T6" fmla="*/ 0 w 207"/>
                  <a:gd name="T7" fmla="*/ 24 h 196"/>
                  <a:gd name="T8" fmla="*/ 0 w 207"/>
                  <a:gd name="T9" fmla="*/ 14 h 196"/>
                  <a:gd name="T10" fmla="*/ 45 w 207"/>
                  <a:gd name="T11" fmla="*/ 0 h 196"/>
                  <a:gd name="T12" fmla="*/ 53 w 207"/>
                  <a:gd name="T13" fmla="*/ 3 h 196"/>
                  <a:gd name="T14" fmla="*/ 53 w 207"/>
                  <a:gd name="T15" fmla="*/ 28 h 196"/>
                  <a:gd name="T16" fmla="*/ 67 w 207"/>
                  <a:gd name="T17" fmla="*/ 18 h 196"/>
                  <a:gd name="T18" fmla="*/ 85 w 207"/>
                  <a:gd name="T19" fmla="*/ 9 h 196"/>
                  <a:gd name="T20" fmla="*/ 104 w 207"/>
                  <a:gd name="T21" fmla="*/ 3 h 196"/>
                  <a:gd name="T22" fmla="*/ 123 w 207"/>
                  <a:gd name="T23" fmla="*/ 0 h 196"/>
                  <a:gd name="T24" fmla="*/ 149 w 207"/>
                  <a:gd name="T25" fmla="*/ 4 h 196"/>
                  <a:gd name="T26" fmla="*/ 167 w 207"/>
                  <a:gd name="T27" fmla="*/ 18 h 196"/>
                  <a:gd name="T28" fmla="*/ 177 w 207"/>
                  <a:gd name="T29" fmla="*/ 44 h 196"/>
                  <a:gd name="T30" fmla="*/ 180 w 207"/>
                  <a:gd name="T31" fmla="*/ 81 h 196"/>
                  <a:gd name="T32" fmla="*/ 180 w 207"/>
                  <a:gd name="T33" fmla="*/ 178 h 196"/>
                  <a:gd name="T34" fmla="*/ 207 w 207"/>
                  <a:gd name="T35" fmla="*/ 182 h 196"/>
                  <a:gd name="T36" fmla="*/ 207 w 207"/>
                  <a:gd name="T37" fmla="*/ 196 h 196"/>
                  <a:gd name="T38" fmla="*/ 121 w 207"/>
                  <a:gd name="T39" fmla="*/ 196 h 196"/>
                  <a:gd name="T40" fmla="*/ 121 w 207"/>
                  <a:gd name="T41" fmla="*/ 182 h 196"/>
                  <a:gd name="T42" fmla="*/ 147 w 207"/>
                  <a:gd name="T43" fmla="*/ 178 h 196"/>
                  <a:gd name="T44" fmla="*/ 147 w 207"/>
                  <a:gd name="T45" fmla="*/ 87 h 196"/>
                  <a:gd name="T46" fmla="*/ 145 w 207"/>
                  <a:gd name="T47" fmla="*/ 59 h 196"/>
                  <a:gd name="T48" fmla="*/ 139 w 207"/>
                  <a:gd name="T49" fmla="*/ 40 h 196"/>
                  <a:gd name="T50" fmla="*/ 126 w 207"/>
                  <a:gd name="T51" fmla="*/ 28 h 196"/>
                  <a:gd name="T52" fmla="*/ 105 w 207"/>
                  <a:gd name="T53" fmla="*/ 25 h 196"/>
                  <a:gd name="T54" fmla="*/ 82 w 207"/>
                  <a:gd name="T55" fmla="*/ 30 h 196"/>
                  <a:gd name="T56" fmla="*/ 57 w 207"/>
                  <a:gd name="T57" fmla="*/ 43 h 196"/>
                  <a:gd name="T58" fmla="*/ 57 w 207"/>
                  <a:gd name="T59" fmla="*/ 178 h 196"/>
                  <a:gd name="T60" fmla="*/ 83 w 207"/>
                  <a:gd name="T61" fmla="*/ 182 h 196"/>
                  <a:gd name="T62" fmla="*/ 83 w 207"/>
                  <a:gd name="T63" fmla="*/ 196 h 196"/>
                  <a:gd name="T64" fmla="*/ 1 w 207"/>
                  <a:gd name="T65" fmla="*/ 196 h 196"/>
                  <a:gd name="T66" fmla="*/ 1 w 207"/>
                  <a:gd name="T67" fmla="*/ 182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07" h="196">
                    <a:moveTo>
                      <a:pt x="1" y="182"/>
                    </a:moveTo>
                    <a:cubicBezTo>
                      <a:pt x="24" y="178"/>
                      <a:pt x="24" y="178"/>
                      <a:pt x="24" y="178"/>
                    </a:cubicBezTo>
                    <a:cubicBezTo>
                      <a:pt x="24" y="38"/>
                      <a:pt x="24" y="38"/>
                      <a:pt x="24" y="38"/>
                    </a:cubicBezTo>
                    <a:cubicBezTo>
                      <a:pt x="0" y="24"/>
                      <a:pt x="0" y="24"/>
                      <a:pt x="0" y="24"/>
                    </a:cubicBezTo>
                    <a:cubicBezTo>
                      <a:pt x="0" y="14"/>
                      <a:pt x="0" y="14"/>
                      <a:pt x="0" y="14"/>
                    </a:cubicBezTo>
                    <a:cubicBezTo>
                      <a:pt x="45" y="0"/>
                      <a:pt x="45" y="0"/>
                      <a:pt x="45" y="0"/>
                    </a:cubicBezTo>
                    <a:cubicBezTo>
                      <a:pt x="53" y="3"/>
                      <a:pt x="53" y="3"/>
                      <a:pt x="53" y="3"/>
                    </a:cubicBezTo>
                    <a:cubicBezTo>
                      <a:pt x="53" y="28"/>
                      <a:pt x="53" y="28"/>
                      <a:pt x="53" y="28"/>
                    </a:cubicBezTo>
                    <a:cubicBezTo>
                      <a:pt x="57" y="25"/>
                      <a:pt x="62" y="21"/>
                      <a:pt x="67" y="18"/>
                    </a:cubicBezTo>
                    <a:cubicBezTo>
                      <a:pt x="73" y="15"/>
                      <a:pt x="79" y="12"/>
                      <a:pt x="85" y="9"/>
                    </a:cubicBezTo>
                    <a:cubicBezTo>
                      <a:pt x="91" y="7"/>
                      <a:pt x="97" y="4"/>
                      <a:pt x="104" y="3"/>
                    </a:cubicBezTo>
                    <a:cubicBezTo>
                      <a:pt x="111" y="1"/>
                      <a:pt x="117" y="0"/>
                      <a:pt x="123" y="0"/>
                    </a:cubicBezTo>
                    <a:cubicBezTo>
                      <a:pt x="133" y="0"/>
                      <a:pt x="142" y="1"/>
                      <a:pt x="149" y="4"/>
                    </a:cubicBezTo>
                    <a:cubicBezTo>
                      <a:pt x="157" y="7"/>
                      <a:pt x="163" y="12"/>
                      <a:pt x="167" y="18"/>
                    </a:cubicBezTo>
                    <a:cubicBezTo>
                      <a:pt x="172" y="25"/>
                      <a:pt x="175" y="33"/>
                      <a:pt x="177" y="44"/>
                    </a:cubicBezTo>
                    <a:cubicBezTo>
                      <a:pt x="179" y="54"/>
                      <a:pt x="180" y="66"/>
                      <a:pt x="180" y="81"/>
                    </a:cubicBezTo>
                    <a:cubicBezTo>
                      <a:pt x="180" y="178"/>
                      <a:pt x="180" y="178"/>
                      <a:pt x="180" y="178"/>
                    </a:cubicBezTo>
                    <a:cubicBezTo>
                      <a:pt x="207" y="182"/>
                      <a:pt x="207" y="182"/>
                      <a:pt x="207" y="182"/>
                    </a:cubicBezTo>
                    <a:cubicBezTo>
                      <a:pt x="207" y="196"/>
                      <a:pt x="207" y="196"/>
                      <a:pt x="207" y="196"/>
                    </a:cubicBezTo>
                    <a:cubicBezTo>
                      <a:pt x="121" y="196"/>
                      <a:pt x="121" y="196"/>
                      <a:pt x="121" y="196"/>
                    </a:cubicBezTo>
                    <a:cubicBezTo>
                      <a:pt x="121" y="182"/>
                      <a:pt x="121" y="182"/>
                      <a:pt x="121" y="182"/>
                    </a:cubicBezTo>
                    <a:cubicBezTo>
                      <a:pt x="147" y="178"/>
                      <a:pt x="147" y="178"/>
                      <a:pt x="147" y="178"/>
                    </a:cubicBezTo>
                    <a:cubicBezTo>
                      <a:pt x="147" y="87"/>
                      <a:pt x="147" y="87"/>
                      <a:pt x="147" y="87"/>
                    </a:cubicBezTo>
                    <a:cubicBezTo>
                      <a:pt x="147" y="76"/>
                      <a:pt x="146" y="67"/>
                      <a:pt x="145" y="59"/>
                    </a:cubicBezTo>
                    <a:cubicBezTo>
                      <a:pt x="144" y="51"/>
                      <a:pt x="142" y="45"/>
                      <a:pt x="139" y="40"/>
                    </a:cubicBezTo>
                    <a:cubicBezTo>
                      <a:pt x="136" y="34"/>
                      <a:pt x="132" y="31"/>
                      <a:pt x="126" y="28"/>
                    </a:cubicBezTo>
                    <a:cubicBezTo>
                      <a:pt x="121" y="26"/>
                      <a:pt x="114" y="25"/>
                      <a:pt x="105" y="25"/>
                    </a:cubicBezTo>
                    <a:cubicBezTo>
                      <a:pt x="98" y="25"/>
                      <a:pt x="90" y="27"/>
                      <a:pt x="82" y="30"/>
                    </a:cubicBezTo>
                    <a:cubicBezTo>
                      <a:pt x="75" y="33"/>
                      <a:pt x="66" y="37"/>
                      <a:pt x="57" y="43"/>
                    </a:cubicBezTo>
                    <a:cubicBezTo>
                      <a:pt x="57" y="178"/>
                      <a:pt x="57" y="178"/>
                      <a:pt x="57" y="178"/>
                    </a:cubicBezTo>
                    <a:cubicBezTo>
                      <a:pt x="83" y="182"/>
                      <a:pt x="83" y="182"/>
                      <a:pt x="83" y="182"/>
                    </a:cubicBezTo>
                    <a:cubicBezTo>
                      <a:pt x="83" y="196"/>
                      <a:pt x="83" y="196"/>
                      <a:pt x="83" y="196"/>
                    </a:cubicBezTo>
                    <a:cubicBezTo>
                      <a:pt x="1" y="196"/>
                      <a:pt x="1" y="196"/>
                      <a:pt x="1" y="196"/>
                    </a:cubicBezTo>
                    <a:lnTo>
                      <a:pt x="1" y="1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0">
                <a:extLst>
                  <a:ext uri="{FF2B5EF4-FFF2-40B4-BE49-F238E27FC236}">
                    <a16:creationId xmlns:a16="http://schemas.microsoft.com/office/drawing/2014/main" id="{0745DE31-2EA7-4FBB-A817-6C5F9741FB51}"/>
                  </a:ext>
                </a:extLst>
              </p:cNvPr>
              <p:cNvSpPr>
                <a:spLocks noEditPoints="1"/>
              </p:cNvSpPr>
              <p:nvPr/>
            </p:nvSpPr>
            <p:spPr bwMode="auto">
              <a:xfrm>
                <a:off x="5654" y="1007"/>
                <a:ext cx="139" cy="212"/>
              </a:xfrm>
              <a:custGeom>
                <a:avLst/>
                <a:gdLst>
                  <a:gd name="T0" fmla="*/ 76 w 189"/>
                  <a:gd name="T1" fmla="*/ 284 h 286"/>
                  <a:gd name="T2" fmla="*/ 47 w 189"/>
                  <a:gd name="T3" fmla="*/ 279 h 286"/>
                  <a:gd name="T4" fmla="*/ 23 w 189"/>
                  <a:gd name="T5" fmla="*/ 261 h 286"/>
                  <a:gd name="T6" fmla="*/ 7 w 189"/>
                  <a:gd name="T7" fmla="*/ 230 h 286"/>
                  <a:gd name="T8" fmla="*/ 0 w 189"/>
                  <a:gd name="T9" fmla="*/ 187 h 286"/>
                  <a:gd name="T10" fmla="*/ 8 w 189"/>
                  <a:gd name="T11" fmla="*/ 144 h 286"/>
                  <a:gd name="T12" fmla="*/ 29 w 189"/>
                  <a:gd name="T13" fmla="*/ 111 h 286"/>
                  <a:gd name="T14" fmla="*/ 61 w 189"/>
                  <a:gd name="T15" fmla="*/ 89 h 286"/>
                  <a:gd name="T16" fmla="*/ 100 w 189"/>
                  <a:gd name="T17" fmla="*/ 82 h 286"/>
                  <a:gd name="T18" fmla="*/ 118 w 189"/>
                  <a:gd name="T19" fmla="*/ 83 h 286"/>
                  <a:gd name="T20" fmla="*/ 132 w 189"/>
                  <a:gd name="T21" fmla="*/ 86 h 286"/>
                  <a:gd name="T22" fmla="*/ 132 w 189"/>
                  <a:gd name="T23" fmla="*/ 29 h 286"/>
                  <a:gd name="T24" fmla="*/ 96 w 189"/>
                  <a:gd name="T25" fmla="*/ 22 h 286"/>
                  <a:gd name="T26" fmla="*/ 96 w 189"/>
                  <a:gd name="T27" fmla="*/ 7 h 286"/>
                  <a:gd name="T28" fmla="*/ 158 w 189"/>
                  <a:gd name="T29" fmla="*/ 0 h 286"/>
                  <a:gd name="T30" fmla="*/ 165 w 189"/>
                  <a:gd name="T31" fmla="*/ 4 h 286"/>
                  <a:gd name="T32" fmla="*/ 165 w 189"/>
                  <a:gd name="T33" fmla="*/ 266 h 286"/>
                  <a:gd name="T34" fmla="*/ 189 w 189"/>
                  <a:gd name="T35" fmla="*/ 266 h 286"/>
                  <a:gd name="T36" fmla="*/ 189 w 189"/>
                  <a:gd name="T37" fmla="*/ 278 h 286"/>
                  <a:gd name="T38" fmla="*/ 181 w 189"/>
                  <a:gd name="T39" fmla="*/ 281 h 286"/>
                  <a:gd name="T40" fmla="*/ 172 w 189"/>
                  <a:gd name="T41" fmla="*/ 284 h 286"/>
                  <a:gd name="T42" fmla="*/ 162 w 189"/>
                  <a:gd name="T43" fmla="*/ 285 h 286"/>
                  <a:gd name="T44" fmla="*/ 153 w 189"/>
                  <a:gd name="T45" fmla="*/ 286 h 286"/>
                  <a:gd name="T46" fmla="*/ 146 w 189"/>
                  <a:gd name="T47" fmla="*/ 285 h 286"/>
                  <a:gd name="T48" fmla="*/ 140 w 189"/>
                  <a:gd name="T49" fmla="*/ 283 h 286"/>
                  <a:gd name="T50" fmla="*/ 135 w 189"/>
                  <a:gd name="T51" fmla="*/ 278 h 286"/>
                  <a:gd name="T52" fmla="*/ 134 w 189"/>
                  <a:gd name="T53" fmla="*/ 268 h 286"/>
                  <a:gd name="T54" fmla="*/ 134 w 189"/>
                  <a:gd name="T55" fmla="*/ 264 h 286"/>
                  <a:gd name="T56" fmla="*/ 126 w 189"/>
                  <a:gd name="T57" fmla="*/ 270 h 286"/>
                  <a:gd name="T58" fmla="*/ 114 w 189"/>
                  <a:gd name="T59" fmla="*/ 277 h 286"/>
                  <a:gd name="T60" fmla="*/ 97 w 189"/>
                  <a:gd name="T61" fmla="*/ 282 h 286"/>
                  <a:gd name="T62" fmla="*/ 76 w 189"/>
                  <a:gd name="T63" fmla="*/ 284 h 286"/>
                  <a:gd name="T64" fmla="*/ 89 w 189"/>
                  <a:gd name="T65" fmla="*/ 261 h 286"/>
                  <a:gd name="T66" fmla="*/ 99 w 189"/>
                  <a:gd name="T67" fmla="*/ 260 h 286"/>
                  <a:gd name="T68" fmla="*/ 108 w 189"/>
                  <a:gd name="T69" fmla="*/ 258 h 286"/>
                  <a:gd name="T70" fmla="*/ 122 w 189"/>
                  <a:gd name="T71" fmla="*/ 253 h 286"/>
                  <a:gd name="T72" fmla="*/ 132 w 189"/>
                  <a:gd name="T73" fmla="*/ 246 h 286"/>
                  <a:gd name="T74" fmla="*/ 132 w 189"/>
                  <a:gd name="T75" fmla="*/ 114 h 286"/>
                  <a:gd name="T76" fmla="*/ 128 w 189"/>
                  <a:gd name="T77" fmla="*/ 109 h 286"/>
                  <a:gd name="T78" fmla="*/ 121 w 189"/>
                  <a:gd name="T79" fmla="*/ 105 h 286"/>
                  <a:gd name="T80" fmla="*/ 110 w 189"/>
                  <a:gd name="T81" fmla="*/ 101 h 286"/>
                  <a:gd name="T82" fmla="*/ 96 w 189"/>
                  <a:gd name="T83" fmla="*/ 100 h 286"/>
                  <a:gd name="T84" fmla="*/ 82 w 189"/>
                  <a:gd name="T85" fmla="*/ 102 h 286"/>
                  <a:gd name="T86" fmla="*/ 68 w 189"/>
                  <a:gd name="T87" fmla="*/ 107 h 286"/>
                  <a:gd name="T88" fmla="*/ 55 w 189"/>
                  <a:gd name="T89" fmla="*/ 117 h 286"/>
                  <a:gd name="T90" fmla="*/ 44 w 189"/>
                  <a:gd name="T91" fmla="*/ 132 h 286"/>
                  <a:gd name="T92" fmla="*/ 36 w 189"/>
                  <a:gd name="T93" fmla="*/ 152 h 286"/>
                  <a:gd name="T94" fmla="*/ 33 w 189"/>
                  <a:gd name="T95" fmla="*/ 179 h 286"/>
                  <a:gd name="T96" fmla="*/ 37 w 189"/>
                  <a:gd name="T97" fmla="*/ 215 h 286"/>
                  <a:gd name="T98" fmla="*/ 50 w 189"/>
                  <a:gd name="T99" fmla="*/ 241 h 286"/>
                  <a:gd name="T100" fmla="*/ 68 w 189"/>
                  <a:gd name="T101" fmla="*/ 256 h 286"/>
                  <a:gd name="T102" fmla="*/ 89 w 189"/>
                  <a:gd name="T103" fmla="*/ 261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89" h="286">
                    <a:moveTo>
                      <a:pt x="76" y="284"/>
                    </a:moveTo>
                    <a:cubicBezTo>
                      <a:pt x="66" y="284"/>
                      <a:pt x="57" y="282"/>
                      <a:pt x="47" y="279"/>
                    </a:cubicBezTo>
                    <a:cubicBezTo>
                      <a:pt x="38" y="275"/>
                      <a:pt x="30" y="269"/>
                      <a:pt x="23" y="261"/>
                    </a:cubicBezTo>
                    <a:cubicBezTo>
                      <a:pt x="17" y="253"/>
                      <a:pt x="11" y="243"/>
                      <a:pt x="7" y="230"/>
                    </a:cubicBezTo>
                    <a:cubicBezTo>
                      <a:pt x="2" y="218"/>
                      <a:pt x="0" y="204"/>
                      <a:pt x="0" y="187"/>
                    </a:cubicBezTo>
                    <a:cubicBezTo>
                      <a:pt x="0" y="172"/>
                      <a:pt x="3" y="157"/>
                      <a:pt x="8" y="144"/>
                    </a:cubicBezTo>
                    <a:cubicBezTo>
                      <a:pt x="13" y="132"/>
                      <a:pt x="20" y="120"/>
                      <a:pt x="29" y="111"/>
                    </a:cubicBezTo>
                    <a:cubicBezTo>
                      <a:pt x="38" y="102"/>
                      <a:pt x="49" y="95"/>
                      <a:pt x="61" y="89"/>
                    </a:cubicBezTo>
                    <a:cubicBezTo>
                      <a:pt x="73" y="84"/>
                      <a:pt x="86" y="82"/>
                      <a:pt x="100" y="82"/>
                    </a:cubicBezTo>
                    <a:cubicBezTo>
                      <a:pt x="106" y="82"/>
                      <a:pt x="112" y="82"/>
                      <a:pt x="118" y="83"/>
                    </a:cubicBezTo>
                    <a:cubicBezTo>
                      <a:pt x="123" y="84"/>
                      <a:pt x="128" y="85"/>
                      <a:pt x="132" y="86"/>
                    </a:cubicBezTo>
                    <a:cubicBezTo>
                      <a:pt x="132" y="29"/>
                      <a:pt x="132" y="29"/>
                      <a:pt x="132" y="29"/>
                    </a:cubicBezTo>
                    <a:cubicBezTo>
                      <a:pt x="96" y="22"/>
                      <a:pt x="96" y="22"/>
                      <a:pt x="96" y="22"/>
                    </a:cubicBezTo>
                    <a:cubicBezTo>
                      <a:pt x="96" y="7"/>
                      <a:pt x="96" y="7"/>
                      <a:pt x="96" y="7"/>
                    </a:cubicBezTo>
                    <a:cubicBezTo>
                      <a:pt x="158" y="0"/>
                      <a:pt x="158" y="0"/>
                      <a:pt x="158" y="0"/>
                    </a:cubicBezTo>
                    <a:cubicBezTo>
                      <a:pt x="165" y="4"/>
                      <a:pt x="165" y="4"/>
                      <a:pt x="165" y="4"/>
                    </a:cubicBezTo>
                    <a:cubicBezTo>
                      <a:pt x="165" y="266"/>
                      <a:pt x="165" y="266"/>
                      <a:pt x="165" y="266"/>
                    </a:cubicBezTo>
                    <a:cubicBezTo>
                      <a:pt x="189" y="266"/>
                      <a:pt x="189" y="266"/>
                      <a:pt x="189" y="266"/>
                    </a:cubicBezTo>
                    <a:cubicBezTo>
                      <a:pt x="189" y="278"/>
                      <a:pt x="189" y="278"/>
                      <a:pt x="189" y="278"/>
                    </a:cubicBezTo>
                    <a:cubicBezTo>
                      <a:pt x="187" y="279"/>
                      <a:pt x="184" y="280"/>
                      <a:pt x="181" y="281"/>
                    </a:cubicBezTo>
                    <a:cubicBezTo>
                      <a:pt x="178" y="282"/>
                      <a:pt x="175" y="283"/>
                      <a:pt x="172" y="284"/>
                    </a:cubicBezTo>
                    <a:cubicBezTo>
                      <a:pt x="169" y="284"/>
                      <a:pt x="166" y="285"/>
                      <a:pt x="162" y="285"/>
                    </a:cubicBezTo>
                    <a:cubicBezTo>
                      <a:pt x="159" y="286"/>
                      <a:pt x="156" y="286"/>
                      <a:pt x="153" y="286"/>
                    </a:cubicBezTo>
                    <a:cubicBezTo>
                      <a:pt x="151" y="286"/>
                      <a:pt x="148" y="286"/>
                      <a:pt x="146" y="285"/>
                    </a:cubicBezTo>
                    <a:cubicBezTo>
                      <a:pt x="144" y="285"/>
                      <a:pt x="142" y="284"/>
                      <a:pt x="140" y="283"/>
                    </a:cubicBezTo>
                    <a:cubicBezTo>
                      <a:pt x="138" y="282"/>
                      <a:pt x="137" y="280"/>
                      <a:pt x="135" y="278"/>
                    </a:cubicBezTo>
                    <a:cubicBezTo>
                      <a:pt x="134" y="275"/>
                      <a:pt x="134" y="272"/>
                      <a:pt x="134" y="268"/>
                    </a:cubicBezTo>
                    <a:cubicBezTo>
                      <a:pt x="134" y="264"/>
                      <a:pt x="134" y="264"/>
                      <a:pt x="134" y="264"/>
                    </a:cubicBezTo>
                    <a:cubicBezTo>
                      <a:pt x="132" y="266"/>
                      <a:pt x="129" y="268"/>
                      <a:pt x="126" y="270"/>
                    </a:cubicBezTo>
                    <a:cubicBezTo>
                      <a:pt x="123" y="273"/>
                      <a:pt x="119" y="275"/>
                      <a:pt x="114" y="277"/>
                    </a:cubicBezTo>
                    <a:cubicBezTo>
                      <a:pt x="109" y="279"/>
                      <a:pt x="103" y="281"/>
                      <a:pt x="97" y="282"/>
                    </a:cubicBezTo>
                    <a:cubicBezTo>
                      <a:pt x="90" y="284"/>
                      <a:pt x="83" y="284"/>
                      <a:pt x="76" y="284"/>
                    </a:cubicBezTo>
                    <a:close/>
                    <a:moveTo>
                      <a:pt x="89" y="261"/>
                    </a:moveTo>
                    <a:cubicBezTo>
                      <a:pt x="93" y="261"/>
                      <a:pt x="96" y="260"/>
                      <a:pt x="99" y="260"/>
                    </a:cubicBezTo>
                    <a:cubicBezTo>
                      <a:pt x="102" y="260"/>
                      <a:pt x="105" y="259"/>
                      <a:pt x="108" y="258"/>
                    </a:cubicBezTo>
                    <a:cubicBezTo>
                      <a:pt x="114" y="257"/>
                      <a:pt x="118" y="255"/>
                      <a:pt x="122" y="253"/>
                    </a:cubicBezTo>
                    <a:cubicBezTo>
                      <a:pt x="126" y="251"/>
                      <a:pt x="130" y="248"/>
                      <a:pt x="132" y="246"/>
                    </a:cubicBezTo>
                    <a:cubicBezTo>
                      <a:pt x="132" y="114"/>
                      <a:pt x="132" y="114"/>
                      <a:pt x="132" y="114"/>
                    </a:cubicBezTo>
                    <a:cubicBezTo>
                      <a:pt x="131" y="112"/>
                      <a:pt x="130" y="111"/>
                      <a:pt x="128" y="109"/>
                    </a:cubicBezTo>
                    <a:cubicBezTo>
                      <a:pt x="126" y="107"/>
                      <a:pt x="124" y="106"/>
                      <a:pt x="121" y="105"/>
                    </a:cubicBezTo>
                    <a:cubicBezTo>
                      <a:pt x="118" y="103"/>
                      <a:pt x="114" y="102"/>
                      <a:pt x="110" y="101"/>
                    </a:cubicBezTo>
                    <a:cubicBezTo>
                      <a:pt x="106" y="100"/>
                      <a:pt x="101" y="100"/>
                      <a:pt x="96" y="100"/>
                    </a:cubicBezTo>
                    <a:cubicBezTo>
                      <a:pt x="91" y="100"/>
                      <a:pt x="87" y="101"/>
                      <a:pt x="82" y="102"/>
                    </a:cubicBezTo>
                    <a:cubicBezTo>
                      <a:pt x="77" y="103"/>
                      <a:pt x="73" y="104"/>
                      <a:pt x="68" y="107"/>
                    </a:cubicBezTo>
                    <a:cubicBezTo>
                      <a:pt x="64" y="110"/>
                      <a:pt x="59" y="113"/>
                      <a:pt x="55" y="117"/>
                    </a:cubicBezTo>
                    <a:cubicBezTo>
                      <a:pt x="51" y="121"/>
                      <a:pt x="47" y="126"/>
                      <a:pt x="44" y="132"/>
                    </a:cubicBezTo>
                    <a:cubicBezTo>
                      <a:pt x="41" y="137"/>
                      <a:pt x="38" y="144"/>
                      <a:pt x="36" y="152"/>
                    </a:cubicBezTo>
                    <a:cubicBezTo>
                      <a:pt x="34" y="160"/>
                      <a:pt x="33" y="169"/>
                      <a:pt x="33" y="179"/>
                    </a:cubicBezTo>
                    <a:cubicBezTo>
                      <a:pt x="33" y="193"/>
                      <a:pt x="34" y="205"/>
                      <a:pt x="37" y="215"/>
                    </a:cubicBezTo>
                    <a:cubicBezTo>
                      <a:pt x="41" y="226"/>
                      <a:pt x="45" y="234"/>
                      <a:pt x="50" y="241"/>
                    </a:cubicBezTo>
                    <a:cubicBezTo>
                      <a:pt x="55" y="248"/>
                      <a:pt x="61" y="253"/>
                      <a:pt x="68" y="256"/>
                    </a:cubicBezTo>
                    <a:cubicBezTo>
                      <a:pt x="75" y="259"/>
                      <a:pt x="82" y="261"/>
                      <a:pt x="89" y="2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11">
                <a:extLst>
                  <a:ext uri="{FF2B5EF4-FFF2-40B4-BE49-F238E27FC236}">
                    <a16:creationId xmlns:a16="http://schemas.microsoft.com/office/drawing/2014/main" id="{03ABCE4C-8F3F-495D-81DE-0857738BB089}"/>
                  </a:ext>
                </a:extLst>
              </p:cNvPr>
              <p:cNvSpPr>
                <a:spLocks noEditPoints="1"/>
              </p:cNvSpPr>
              <p:nvPr/>
            </p:nvSpPr>
            <p:spPr bwMode="auto">
              <a:xfrm>
                <a:off x="5784" y="1008"/>
                <a:ext cx="31" cy="30"/>
              </a:xfrm>
              <a:custGeom>
                <a:avLst/>
                <a:gdLst>
                  <a:gd name="T0" fmla="*/ 21 w 42"/>
                  <a:gd name="T1" fmla="*/ 0 h 41"/>
                  <a:gd name="T2" fmla="*/ 42 w 42"/>
                  <a:gd name="T3" fmla="*/ 20 h 41"/>
                  <a:gd name="T4" fmla="*/ 21 w 42"/>
                  <a:gd name="T5" fmla="*/ 41 h 41"/>
                  <a:gd name="T6" fmla="*/ 0 w 42"/>
                  <a:gd name="T7" fmla="*/ 20 h 41"/>
                  <a:gd name="T8" fmla="*/ 21 w 42"/>
                  <a:gd name="T9" fmla="*/ 0 h 41"/>
                  <a:gd name="T10" fmla="*/ 21 w 42"/>
                  <a:gd name="T11" fmla="*/ 38 h 41"/>
                  <a:gd name="T12" fmla="*/ 38 w 42"/>
                  <a:gd name="T13" fmla="*/ 20 h 41"/>
                  <a:gd name="T14" fmla="*/ 21 w 42"/>
                  <a:gd name="T15" fmla="*/ 3 h 41"/>
                  <a:gd name="T16" fmla="*/ 4 w 42"/>
                  <a:gd name="T17" fmla="*/ 20 h 41"/>
                  <a:gd name="T18" fmla="*/ 21 w 42"/>
                  <a:gd name="T19" fmla="*/ 38 h 41"/>
                  <a:gd name="T20" fmla="*/ 13 w 42"/>
                  <a:gd name="T21" fmla="*/ 8 h 41"/>
                  <a:gd name="T22" fmla="*/ 22 w 42"/>
                  <a:gd name="T23" fmla="*/ 8 h 41"/>
                  <a:gd name="T24" fmla="*/ 31 w 42"/>
                  <a:gd name="T25" fmla="*/ 15 h 41"/>
                  <a:gd name="T26" fmla="*/ 24 w 42"/>
                  <a:gd name="T27" fmla="*/ 22 h 41"/>
                  <a:gd name="T28" fmla="*/ 31 w 42"/>
                  <a:gd name="T29" fmla="*/ 33 h 41"/>
                  <a:gd name="T30" fmla="*/ 27 w 42"/>
                  <a:gd name="T31" fmla="*/ 33 h 41"/>
                  <a:gd name="T32" fmla="*/ 21 w 42"/>
                  <a:gd name="T33" fmla="*/ 22 h 41"/>
                  <a:gd name="T34" fmla="*/ 17 w 42"/>
                  <a:gd name="T35" fmla="*/ 22 h 41"/>
                  <a:gd name="T36" fmla="*/ 17 w 42"/>
                  <a:gd name="T37" fmla="*/ 33 h 41"/>
                  <a:gd name="T38" fmla="*/ 13 w 42"/>
                  <a:gd name="T39" fmla="*/ 33 h 41"/>
                  <a:gd name="T40" fmla="*/ 13 w 42"/>
                  <a:gd name="T41" fmla="*/ 8 h 41"/>
                  <a:gd name="T42" fmla="*/ 17 w 42"/>
                  <a:gd name="T43" fmla="*/ 19 h 41"/>
                  <a:gd name="T44" fmla="*/ 20 w 42"/>
                  <a:gd name="T45" fmla="*/ 19 h 41"/>
                  <a:gd name="T46" fmla="*/ 27 w 42"/>
                  <a:gd name="T47" fmla="*/ 15 h 41"/>
                  <a:gd name="T48" fmla="*/ 22 w 42"/>
                  <a:gd name="T49" fmla="*/ 11 h 41"/>
                  <a:gd name="T50" fmla="*/ 17 w 42"/>
                  <a:gd name="T51" fmla="*/ 11 h 41"/>
                  <a:gd name="T52" fmla="*/ 17 w 42"/>
                  <a:gd name="T53" fmla="*/ 1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2" h="41">
                    <a:moveTo>
                      <a:pt x="21" y="0"/>
                    </a:moveTo>
                    <a:cubicBezTo>
                      <a:pt x="32" y="0"/>
                      <a:pt x="42" y="9"/>
                      <a:pt x="42" y="20"/>
                    </a:cubicBezTo>
                    <a:cubicBezTo>
                      <a:pt x="42" y="32"/>
                      <a:pt x="32" y="41"/>
                      <a:pt x="21" y="41"/>
                    </a:cubicBezTo>
                    <a:cubicBezTo>
                      <a:pt x="9" y="41"/>
                      <a:pt x="0" y="32"/>
                      <a:pt x="0" y="20"/>
                    </a:cubicBezTo>
                    <a:cubicBezTo>
                      <a:pt x="0" y="9"/>
                      <a:pt x="9" y="0"/>
                      <a:pt x="21" y="0"/>
                    </a:cubicBezTo>
                    <a:close/>
                    <a:moveTo>
                      <a:pt x="21" y="38"/>
                    </a:moveTo>
                    <a:cubicBezTo>
                      <a:pt x="31" y="38"/>
                      <a:pt x="38" y="31"/>
                      <a:pt x="38" y="20"/>
                    </a:cubicBezTo>
                    <a:cubicBezTo>
                      <a:pt x="38" y="10"/>
                      <a:pt x="31" y="3"/>
                      <a:pt x="21" y="3"/>
                    </a:cubicBezTo>
                    <a:cubicBezTo>
                      <a:pt x="11" y="3"/>
                      <a:pt x="4" y="10"/>
                      <a:pt x="4" y="20"/>
                    </a:cubicBezTo>
                    <a:cubicBezTo>
                      <a:pt x="4" y="31"/>
                      <a:pt x="11" y="38"/>
                      <a:pt x="21" y="38"/>
                    </a:cubicBezTo>
                    <a:close/>
                    <a:moveTo>
                      <a:pt x="13" y="8"/>
                    </a:moveTo>
                    <a:cubicBezTo>
                      <a:pt x="22" y="8"/>
                      <a:pt x="22" y="8"/>
                      <a:pt x="22" y="8"/>
                    </a:cubicBezTo>
                    <a:cubicBezTo>
                      <a:pt x="28" y="8"/>
                      <a:pt x="31" y="11"/>
                      <a:pt x="31" y="15"/>
                    </a:cubicBezTo>
                    <a:cubicBezTo>
                      <a:pt x="31" y="20"/>
                      <a:pt x="28" y="22"/>
                      <a:pt x="24" y="22"/>
                    </a:cubicBezTo>
                    <a:cubicBezTo>
                      <a:pt x="31" y="33"/>
                      <a:pt x="31" y="33"/>
                      <a:pt x="31" y="33"/>
                    </a:cubicBezTo>
                    <a:cubicBezTo>
                      <a:pt x="27" y="33"/>
                      <a:pt x="27" y="33"/>
                      <a:pt x="27" y="33"/>
                    </a:cubicBezTo>
                    <a:cubicBezTo>
                      <a:pt x="21" y="22"/>
                      <a:pt x="21" y="22"/>
                      <a:pt x="21" y="22"/>
                    </a:cubicBezTo>
                    <a:cubicBezTo>
                      <a:pt x="17" y="22"/>
                      <a:pt x="17" y="22"/>
                      <a:pt x="17" y="22"/>
                    </a:cubicBezTo>
                    <a:cubicBezTo>
                      <a:pt x="17" y="33"/>
                      <a:pt x="17" y="33"/>
                      <a:pt x="17" y="33"/>
                    </a:cubicBezTo>
                    <a:cubicBezTo>
                      <a:pt x="13" y="33"/>
                      <a:pt x="13" y="33"/>
                      <a:pt x="13" y="33"/>
                    </a:cubicBezTo>
                    <a:lnTo>
                      <a:pt x="13" y="8"/>
                    </a:lnTo>
                    <a:close/>
                    <a:moveTo>
                      <a:pt x="17" y="19"/>
                    </a:moveTo>
                    <a:cubicBezTo>
                      <a:pt x="20" y="19"/>
                      <a:pt x="20" y="19"/>
                      <a:pt x="20" y="19"/>
                    </a:cubicBezTo>
                    <a:cubicBezTo>
                      <a:pt x="24" y="19"/>
                      <a:pt x="27" y="19"/>
                      <a:pt x="27" y="15"/>
                    </a:cubicBezTo>
                    <a:cubicBezTo>
                      <a:pt x="27" y="12"/>
                      <a:pt x="24" y="11"/>
                      <a:pt x="22" y="11"/>
                    </a:cubicBezTo>
                    <a:cubicBezTo>
                      <a:pt x="17" y="11"/>
                      <a:pt x="17" y="11"/>
                      <a:pt x="17" y="11"/>
                    </a:cubicBezTo>
                    <a:lnTo>
                      <a:pt x="1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1225444580"/>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7" name="Rectangle 6"/>
          <p:cNvSpPr/>
          <p:nvPr userDrawn="1"/>
        </p:nvSpPr>
        <p:spPr bwMode="auto">
          <a:xfrm>
            <a:off x="0" y="0"/>
            <a:ext cx="9525000" cy="6858000"/>
          </a:xfrm>
          <a:prstGeom prst="rect">
            <a:avLst/>
          </a:prstGeom>
          <a:gradFill>
            <a:gsLst>
              <a:gs pos="1000">
                <a:schemeClr val="accent2"/>
              </a:gs>
              <a:gs pos="99000">
                <a:schemeClr val="accent1"/>
              </a:gs>
            </a:gsLst>
            <a:lin ang="2700000" scaled="0"/>
          </a:gra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F856BAD2-19D3-4272-958C-5CE2489BC65C}"/>
              </a:ext>
            </a:extLst>
          </p:cNvPr>
          <p:cNvSpPr>
            <a:spLocks noGrp="1"/>
          </p:cNvSpPr>
          <p:nvPr>
            <p:ph type="ctrTitle"/>
          </p:nvPr>
        </p:nvSpPr>
        <p:spPr>
          <a:xfrm>
            <a:off x="380999" y="228600"/>
            <a:ext cx="7904921" cy="2743200"/>
          </a:xfrm>
        </p:spPr>
        <p:txBody>
          <a:bodyPr anchor="b">
            <a:normAutofit/>
          </a:bodyPr>
          <a:lstStyle>
            <a:lvl1pPr algn="l">
              <a:defRPr sz="4800" cap="none" baseline="0">
                <a:solidFill>
                  <a:schemeClr val="bg1"/>
                </a:solidFill>
                <a:latin typeface="Arial Black" panose="020B0A04020102020204" pitchFamily="34" charset="0"/>
              </a:defRPr>
            </a:lvl1pPr>
          </a:lstStyle>
          <a:p>
            <a:r>
              <a:rPr lang="en-US" dirty="0"/>
              <a:t>Click to edit Master title style</a:t>
            </a:r>
          </a:p>
        </p:txBody>
      </p:sp>
      <p:sp>
        <p:nvSpPr>
          <p:cNvPr id="3" name="Subtitle 2">
            <a:extLst>
              <a:ext uri="{FF2B5EF4-FFF2-40B4-BE49-F238E27FC236}">
                <a16:creationId xmlns:a16="http://schemas.microsoft.com/office/drawing/2014/main" id="{DA104C8E-417F-43A4-94FF-373B89123C2D}"/>
              </a:ext>
            </a:extLst>
          </p:cNvPr>
          <p:cNvSpPr>
            <a:spLocks noGrp="1"/>
          </p:cNvSpPr>
          <p:nvPr>
            <p:ph type="subTitle" idx="1"/>
          </p:nvPr>
        </p:nvSpPr>
        <p:spPr>
          <a:xfrm>
            <a:off x="381000" y="3429000"/>
            <a:ext cx="7904921" cy="553998"/>
          </a:xfrm>
          <a:solidFill>
            <a:schemeClr val="bg1"/>
          </a:solidFill>
        </p:spPr>
        <p:txBody>
          <a:bodyPr wrap="none" lIns="182880" tIns="91440" rIns="91440" bIns="91440" anchor="ctr" anchorCtr="0">
            <a:spAutoFit/>
          </a:bodyPr>
          <a:lstStyle>
            <a:lvl1pPr marL="0" indent="0" algn="l">
              <a:buNone/>
              <a:defRPr sz="2400" b="1" cap="all" spc="30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3C7F3C77-1DC4-46A1-AC24-B35F28F3CC95}"/>
              </a:ext>
            </a:extLst>
          </p:cNvPr>
          <p:cNvSpPr>
            <a:spLocks noGrp="1"/>
          </p:cNvSpPr>
          <p:nvPr>
            <p:ph type="dt" sz="half" idx="10"/>
          </p:nvPr>
        </p:nvSpPr>
        <p:spPr>
          <a:xfrm>
            <a:off x="380999" y="5943600"/>
            <a:ext cx="3657600" cy="246102"/>
          </a:xfrm>
        </p:spPr>
        <p:txBody>
          <a:bodyPr/>
          <a:lstStyle>
            <a:lvl1pPr>
              <a:defRPr sz="2400">
                <a:solidFill>
                  <a:schemeClr val="bg1"/>
                </a:solidFill>
              </a:defRPr>
            </a:lvl1pPr>
          </a:lstStyle>
          <a:p>
            <a:fld id="{1C2D31DE-C454-491C-B5C3-F097855E3DF7}" type="datetime4">
              <a:rPr lang="en-US" smtClean="0"/>
              <a:pPr/>
              <a:t>May 7, 2024</a:t>
            </a:fld>
            <a:endParaRPr lang="en-US" dirty="0"/>
          </a:p>
        </p:txBody>
      </p:sp>
      <p:sp>
        <p:nvSpPr>
          <p:cNvPr id="5" name="Footer Placeholder 4">
            <a:extLst>
              <a:ext uri="{FF2B5EF4-FFF2-40B4-BE49-F238E27FC236}">
                <a16:creationId xmlns:a16="http://schemas.microsoft.com/office/drawing/2014/main" id="{F5007F3A-E0A4-456D-BD5A-2D97054145AC}"/>
              </a:ext>
            </a:extLst>
          </p:cNvPr>
          <p:cNvSpPr>
            <a:spLocks noGrp="1"/>
          </p:cNvSpPr>
          <p:nvPr>
            <p:ph type="ftr" sz="quarter" idx="11"/>
          </p:nvPr>
        </p:nvSpPr>
        <p:spPr>
          <a:xfrm>
            <a:off x="381000" y="6515101"/>
            <a:ext cx="7772400" cy="114300"/>
          </a:xfrm>
        </p:spPr>
        <p:txBody>
          <a:bodyPr/>
          <a:lstStyle>
            <a:lvl1pPr algn="l">
              <a:defRPr>
                <a:solidFill>
                  <a:schemeClr val="bg1"/>
                </a:solidFill>
              </a:defRPr>
            </a:lvl1pPr>
          </a:lstStyle>
          <a:p>
            <a:endParaRPr lang="en-US"/>
          </a:p>
        </p:txBody>
      </p:sp>
      <p:sp>
        <p:nvSpPr>
          <p:cNvPr id="6" name="Slide Number Placeholder 5">
            <a:extLst>
              <a:ext uri="{FF2B5EF4-FFF2-40B4-BE49-F238E27FC236}">
                <a16:creationId xmlns:a16="http://schemas.microsoft.com/office/drawing/2014/main" id="{6F372128-8E80-452E-8086-6E93C9250BAE}"/>
              </a:ext>
            </a:extLst>
          </p:cNvPr>
          <p:cNvSpPr>
            <a:spLocks noGrp="1"/>
          </p:cNvSpPr>
          <p:nvPr>
            <p:ph type="sldNum" sz="quarter" idx="12"/>
          </p:nvPr>
        </p:nvSpPr>
        <p:spPr>
          <a:xfrm>
            <a:off x="10439400" y="6515100"/>
            <a:ext cx="1371600" cy="114299"/>
          </a:xfrm>
        </p:spPr>
        <p:txBody>
          <a:bodyPr/>
          <a:lstStyle/>
          <a:p>
            <a:fld id="{C15D44F4-F215-4E77-8A37-E5924A9890F9}" type="slidenum">
              <a:rPr lang="en-US" smtClean="0"/>
              <a:t>‹#›</a:t>
            </a:fld>
            <a:endParaRPr lang="en-US"/>
          </a:p>
        </p:txBody>
      </p:sp>
      <p:grpSp>
        <p:nvGrpSpPr>
          <p:cNvPr id="17" name="Group 16"/>
          <p:cNvGrpSpPr>
            <a:grpSpLocks noChangeAspect="1"/>
          </p:cNvGrpSpPr>
          <p:nvPr userDrawn="1"/>
        </p:nvGrpSpPr>
        <p:grpSpPr>
          <a:xfrm>
            <a:off x="9966960" y="4343400"/>
            <a:ext cx="1828800" cy="1828800"/>
            <a:chOff x="4724400" y="2057400"/>
            <a:chExt cx="2743200" cy="2743200"/>
          </a:xfrm>
        </p:grpSpPr>
        <p:sp>
          <p:nvSpPr>
            <p:cNvPr id="18" name="Rectangle 17">
              <a:extLst>
                <a:ext uri="{FF2B5EF4-FFF2-40B4-BE49-F238E27FC236}">
                  <a16:creationId xmlns:a16="http://schemas.microsoft.com/office/drawing/2014/main" id="{D29DC7FE-AC82-431F-98BF-29FC267130B1}"/>
                </a:ext>
              </a:extLst>
            </p:cNvPr>
            <p:cNvSpPr/>
            <p:nvPr/>
          </p:nvSpPr>
          <p:spPr>
            <a:xfrm>
              <a:off x="4724400" y="2057400"/>
              <a:ext cx="2743200" cy="2743200"/>
            </a:xfrm>
            <a:prstGeom prst="rect">
              <a:avLst/>
            </a:prstGeom>
            <a:gradFill flip="none" rotWithShape="1">
              <a:gsLst>
                <a:gs pos="0">
                  <a:srgbClr val="6ABF4B"/>
                </a:gs>
                <a:gs pos="99000">
                  <a:srgbClr val="54C8E8"/>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700" dirty="0"/>
            </a:p>
          </p:txBody>
        </p:sp>
        <p:grpSp>
          <p:nvGrpSpPr>
            <p:cNvPr id="19" name="Group 4">
              <a:extLst>
                <a:ext uri="{FF2B5EF4-FFF2-40B4-BE49-F238E27FC236}">
                  <a16:creationId xmlns:a16="http://schemas.microsoft.com/office/drawing/2014/main" id="{BB74FD83-EF1E-43B0-BAC9-95799264DF40}"/>
                </a:ext>
              </a:extLst>
            </p:cNvPr>
            <p:cNvGrpSpPr>
              <a:grpSpLocks noChangeAspect="1"/>
            </p:cNvGrpSpPr>
            <p:nvPr userDrawn="1"/>
          </p:nvGrpSpPr>
          <p:grpSpPr bwMode="auto">
            <a:xfrm>
              <a:off x="5154168" y="3116582"/>
              <a:ext cx="1883664" cy="624837"/>
              <a:chOff x="4992" y="1007"/>
              <a:chExt cx="823" cy="273"/>
            </a:xfrm>
            <a:solidFill>
              <a:srgbClr val="FFFFFF"/>
            </a:solidFill>
          </p:grpSpPr>
          <p:sp>
            <p:nvSpPr>
              <p:cNvPr id="20" name="Freeform 5">
                <a:extLst>
                  <a:ext uri="{FF2B5EF4-FFF2-40B4-BE49-F238E27FC236}">
                    <a16:creationId xmlns:a16="http://schemas.microsoft.com/office/drawing/2014/main" id="{684C248C-E801-46CE-89AA-270E8706AE3C}"/>
                  </a:ext>
                </a:extLst>
              </p:cNvPr>
              <p:cNvSpPr>
                <a:spLocks/>
              </p:cNvSpPr>
              <p:nvPr/>
            </p:nvSpPr>
            <p:spPr bwMode="auto">
              <a:xfrm>
                <a:off x="4992" y="1017"/>
                <a:ext cx="189" cy="197"/>
              </a:xfrm>
              <a:custGeom>
                <a:avLst/>
                <a:gdLst>
                  <a:gd name="T0" fmla="*/ 0 w 189"/>
                  <a:gd name="T1" fmla="*/ 187 h 197"/>
                  <a:gd name="T2" fmla="*/ 21 w 189"/>
                  <a:gd name="T3" fmla="*/ 183 h 197"/>
                  <a:gd name="T4" fmla="*/ 21 w 189"/>
                  <a:gd name="T5" fmla="*/ 15 h 197"/>
                  <a:gd name="T6" fmla="*/ 0 w 189"/>
                  <a:gd name="T7" fmla="*/ 12 h 197"/>
                  <a:gd name="T8" fmla="*/ 0 w 189"/>
                  <a:gd name="T9" fmla="*/ 0 h 197"/>
                  <a:gd name="T10" fmla="*/ 66 w 189"/>
                  <a:gd name="T11" fmla="*/ 0 h 197"/>
                  <a:gd name="T12" fmla="*/ 66 w 189"/>
                  <a:gd name="T13" fmla="*/ 12 h 197"/>
                  <a:gd name="T14" fmla="*/ 46 w 189"/>
                  <a:gd name="T15" fmla="*/ 14 h 197"/>
                  <a:gd name="T16" fmla="*/ 46 w 189"/>
                  <a:gd name="T17" fmla="*/ 94 h 197"/>
                  <a:gd name="T18" fmla="*/ 143 w 189"/>
                  <a:gd name="T19" fmla="*/ 94 h 197"/>
                  <a:gd name="T20" fmla="*/ 143 w 189"/>
                  <a:gd name="T21" fmla="*/ 14 h 197"/>
                  <a:gd name="T22" fmla="*/ 122 w 189"/>
                  <a:gd name="T23" fmla="*/ 12 h 197"/>
                  <a:gd name="T24" fmla="*/ 122 w 189"/>
                  <a:gd name="T25" fmla="*/ 0 h 197"/>
                  <a:gd name="T26" fmla="*/ 188 w 189"/>
                  <a:gd name="T27" fmla="*/ 0 h 197"/>
                  <a:gd name="T28" fmla="*/ 188 w 189"/>
                  <a:gd name="T29" fmla="*/ 12 h 197"/>
                  <a:gd name="T30" fmla="*/ 168 w 189"/>
                  <a:gd name="T31" fmla="*/ 14 h 197"/>
                  <a:gd name="T32" fmla="*/ 168 w 189"/>
                  <a:gd name="T33" fmla="*/ 183 h 197"/>
                  <a:gd name="T34" fmla="*/ 189 w 189"/>
                  <a:gd name="T35" fmla="*/ 187 h 197"/>
                  <a:gd name="T36" fmla="*/ 189 w 189"/>
                  <a:gd name="T37" fmla="*/ 197 h 197"/>
                  <a:gd name="T38" fmla="*/ 121 w 189"/>
                  <a:gd name="T39" fmla="*/ 197 h 197"/>
                  <a:gd name="T40" fmla="*/ 121 w 189"/>
                  <a:gd name="T41" fmla="*/ 187 h 197"/>
                  <a:gd name="T42" fmla="*/ 143 w 189"/>
                  <a:gd name="T43" fmla="*/ 183 h 197"/>
                  <a:gd name="T44" fmla="*/ 143 w 189"/>
                  <a:gd name="T45" fmla="*/ 109 h 197"/>
                  <a:gd name="T46" fmla="*/ 46 w 189"/>
                  <a:gd name="T47" fmla="*/ 109 h 197"/>
                  <a:gd name="T48" fmla="*/ 46 w 189"/>
                  <a:gd name="T49" fmla="*/ 183 h 197"/>
                  <a:gd name="T50" fmla="*/ 68 w 189"/>
                  <a:gd name="T51" fmla="*/ 187 h 197"/>
                  <a:gd name="T52" fmla="*/ 68 w 189"/>
                  <a:gd name="T53" fmla="*/ 197 h 197"/>
                  <a:gd name="T54" fmla="*/ 0 w 189"/>
                  <a:gd name="T55" fmla="*/ 197 h 197"/>
                  <a:gd name="T56" fmla="*/ 0 w 189"/>
                  <a:gd name="T57" fmla="*/ 18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89" h="197">
                    <a:moveTo>
                      <a:pt x="0" y="187"/>
                    </a:moveTo>
                    <a:lnTo>
                      <a:pt x="21" y="183"/>
                    </a:lnTo>
                    <a:lnTo>
                      <a:pt x="21" y="15"/>
                    </a:lnTo>
                    <a:lnTo>
                      <a:pt x="0" y="12"/>
                    </a:lnTo>
                    <a:lnTo>
                      <a:pt x="0" y="0"/>
                    </a:lnTo>
                    <a:lnTo>
                      <a:pt x="66" y="0"/>
                    </a:lnTo>
                    <a:lnTo>
                      <a:pt x="66" y="12"/>
                    </a:lnTo>
                    <a:lnTo>
                      <a:pt x="46" y="14"/>
                    </a:lnTo>
                    <a:lnTo>
                      <a:pt x="46" y="94"/>
                    </a:lnTo>
                    <a:lnTo>
                      <a:pt x="143" y="94"/>
                    </a:lnTo>
                    <a:lnTo>
                      <a:pt x="143" y="14"/>
                    </a:lnTo>
                    <a:lnTo>
                      <a:pt x="122" y="12"/>
                    </a:lnTo>
                    <a:lnTo>
                      <a:pt x="122" y="0"/>
                    </a:lnTo>
                    <a:lnTo>
                      <a:pt x="188" y="0"/>
                    </a:lnTo>
                    <a:lnTo>
                      <a:pt x="188" y="12"/>
                    </a:lnTo>
                    <a:lnTo>
                      <a:pt x="168" y="14"/>
                    </a:lnTo>
                    <a:lnTo>
                      <a:pt x="168" y="183"/>
                    </a:lnTo>
                    <a:lnTo>
                      <a:pt x="189" y="187"/>
                    </a:lnTo>
                    <a:lnTo>
                      <a:pt x="189" y="197"/>
                    </a:lnTo>
                    <a:lnTo>
                      <a:pt x="121" y="197"/>
                    </a:lnTo>
                    <a:lnTo>
                      <a:pt x="121" y="187"/>
                    </a:lnTo>
                    <a:lnTo>
                      <a:pt x="143" y="183"/>
                    </a:lnTo>
                    <a:lnTo>
                      <a:pt x="143" y="109"/>
                    </a:lnTo>
                    <a:lnTo>
                      <a:pt x="46" y="109"/>
                    </a:lnTo>
                    <a:lnTo>
                      <a:pt x="46" y="183"/>
                    </a:lnTo>
                    <a:lnTo>
                      <a:pt x="68" y="187"/>
                    </a:lnTo>
                    <a:lnTo>
                      <a:pt x="68" y="197"/>
                    </a:lnTo>
                    <a:lnTo>
                      <a:pt x="0" y="197"/>
                    </a:lnTo>
                    <a:lnTo>
                      <a:pt x="0" y="18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6">
                <a:extLst>
                  <a:ext uri="{FF2B5EF4-FFF2-40B4-BE49-F238E27FC236}">
                    <a16:creationId xmlns:a16="http://schemas.microsoft.com/office/drawing/2014/main" id="{E53B33E3-324A-4532-975C-F9D23ED42041}"/>
                  </a:ext>
                </a:extLst>
              </p:cNvPr>
              <p:cNvSpPr>
                <a:spLocks/>
              </p:cNvSpPr>
              <p:nvPr/>
            </p:nvSpPr>
            <p:spPr bwMode="auto">
              <a:xfrm>
                <a:off x="5173" y="1072"/>
                <a:ext cx="146" cy="208"/>
              </a:xfrm>
              <a:custGeom>
                <a:avLst/>
                <a:gdLst>
                  <a:gd name="T0" fmla="*/ 25 w 199"/>
                  <a:gd name="T1" fmla="*/ 252 h 282"/>
                  <a:gd name="T2" fmla="*/ 32 w 199"/>
                  <a:gd name="T3" fmla="*/ 253 h 282"/>
                  <a:gd name="T4" fmla="*/ 39 w 199"/>
                  <a:gd name="T5" fmla="*/ 253 h 282"/>
                  <a:gd name="T6" fmla="*/ 52 w 199"/>
                  <a:gd name="T7" fmla="*/ 251 h 282"/>
                  <a:gd name="T8" fmla="*/ 67 w 199"/>
                  <a:gd name="T9" fmla="*/ 243 h 282"/>
                  <a:gd name="T10" fmla="*/ 81 w 199"/>
                  <a:gd name="T11" fmla="*/ 224 h 282"/>
                  <a:gd name="T12" fmla="*/ 94 w 199"/>
                  <a:gd name="T13" fmla="*/ 193 h 282"/>
                  <a:gd name="T14" fmla="*/ 87 w 199"/>
                  <a:gd name="T15" fmla="*/ 193 h 282"/>
                  <a:gd name="T16" fmla="*/ 17 w 199"/>
                  <a:gd name="T17" fmla="*/ 22 h 282"/>
                  <a:gd name="T18" fmla="*/ 0 w 199"/>
                  <a:gd name="T19" fmla="*/ 19 h 282"/>
                  <a:gd name="T20" fmla="*/ 0 w 199"/>
                  <a:gd name="T21" fmla="*/ 0 h 282"/>
                  <a:gd name="T22" fmla="*/ 79 w 199"/>
                  <a:gd name="T23" fmla="*/ 0 h 282"/>
                  <a:gd name="T24" fmla="*/ 79 w 199"/>
                  <a:gd name="T25" fmla="*/ 19 h 282"/>
                  <a:gd name="T26" fmla="*/ 54 w 199"/>
                  <a:gd name="T27" fmla="*/ 22 h 282"/>
                  <a:gd name="T28" fmla="*/ 95 w 199"/>
                  <a:gd name="T29" fmla="*/ 138 h 282"/>
                  <a:gd name="T30" fmla="*/ 106 w 199"/>
                  <a:gd name="T31" fmla="*/ 173 h 282"/>
                  <a:gd name="T32" fmla="*/ 116 w 199"/>
                  <a:gd name="T33" fmla="*/ 138 h 282"/>
                  <a:gd name="T34" fmla="*/ 151 w 199"/>
                  <a:gd name="T35" fmla="*/ 22 h 282"/>
                  <a:gd name="T36" fmla="*/ 125 w 199"/>
                  <a:gd name="T37" fmla="*/ 19 h 282"/>
                  <a:gd name="T38" fmla="*/ 125 w 199"/>
                  <a:gd name="T39" fmla="*/ 0 h 282"/>
                  <a:gd name="T40" fmla="*/ 199 w 199"/>
                  <a:gd name="T41" fmla="*/ 0 h 282"/>
                  <a:gd name="T42" fmla="*/ 199 w 199"/>
                  <a:gd name="T43" fmla="*/ 19 h 282"/>
                  <a:gd name="T44" fmla="*/ 180 w 199"/>
                  <a:gd name="T45" fmla="*/ 21 h 282"/>
                  <a:gd name="T46" fmla="*/ 159 w 199"/>
                  <a:gd name="T47" fmla="*/ 80 h 282"/>
                  <a:gd name="T48" fmla="*/ 144 w 199"/>
                  <a:gd name="T49" fmla="*/ 124 h 282"/>
                  <a:gd name="T50" fmla="*/ 133 w 199"/>
                  <a:gd name="T51" fmla="*/ 156 h 282"/>
                  <a:gd name="T52" fmla="*/ 126 w 199"/>
                  <a:gd name="T53" fmla="*/ 177 h 282"/>
                  <a:gd name="T54" fmla="*/ 121 w 199"/>
                  <a:gd name="T55" fmla="*/ 191 h 282"/>
                  <a:gd name="T56" fmla="*/ 117 w 199"/>
                  <a:gd name="T57" fmla="*/ 200 h 282"/>
                  <a:gd name="T58" fmla="*/ 104 w 199"/>
                  <a:gd name="T59" fmla="*/ 231 h 282"/>
                  <a:gd name="T60" fmla="*/ 89 w 199"/>
                  <a:gd name="T61" fmla="*/ 255 h 282"/>
                  <a:gd name="T62" fmla="*/ 73 w 199"/>
                  <a:gd name="T63" fmla="*/ 271 h 282"/>
                  <a:gd name="T64" fmla="*/ 54 w 199"/>
                  <a:gd name="T65" fmla="*/ 280 h 282"/>
                  <a:gd name="T66" fmla="*/ 39 w 199"/>
                  <a:gd name="T67" fmla="*/ 282 h 282"/>
                  <a:gd name="T68" fmla="*/ 35 w 199"/>
                  <a:gd name="T69" fmla="*/ 282 h 282"/>
                  <a:gd name="T70" fmla="*/ 31 w 199"/>
                  <a:gd name="T71" fmla="*/ 281 h 282"/>
                  <a:gd name="T72" fmla="*/ 27 w 199"/>
                  <a:gd name="T73" fmla="*/ 280 h 282"/>
                  <a:gd name="T74" fmla="*/ 25 w 199"/>
                  <a:gd name="T75" fmla="*/ 279 h 282"/>
                  <a:gd name="T76" fmla="*/ 25 w 199"/>
                  <a:gd name="T77" fmla="*/ 25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99" h="282">
                    <a:moveTo>
                      <a:pt x="25" y="252"/>
                    </a:moveTo>
                    <a:cubicBezTo>
                      <a:pt x="27" y="252"/>
                      <a:pt x="29" y="253"/>
                      <a:pt x="32" y="253"/>
                    </a:cubicBezTo>
                    <a:cubicBezTo>
                      <a:pt x="34" y="253"/>
                      <a:pt x="37" y="253"/>
                      <a:pt x="39" y="253"/>
                    </a:cubicBezTo>
                    <a:cubicBezTo>
                      <a:pt x="43" y="253"/>
                      <a:pt x="47" y="253"/>
                      <a:pt x="52" y="251"/>
                    </a:cubicBezTo>
                    <a:cubicBezTo>
                      <a:pt x="57" y="250"/>
                      <a:pt x="62" y="247"/>
                      <a:pt x="67" y="243"/>
                    </a:cubicBezTo>
                    <a:cubicBezTo>
                      <a:pt x="72" y="238"/>
                      <a:pt x="77" y="232"/>
                      <a:pt x="81" y="224"/>
                    </a:cubicBezTo>
                    <a:cubicBezTo>
                      <a:pt x="86" y="216"/>
                      <a:pt x="90" y="206"/>
                      <a:pt x="94" y="193"/>
                    </a:cubicBezTo>
                    <a:cubicBezTo>
                      <a:pt x="87" y="193"/>
                      <a:pt x="87" y="193"/>
                      <a:pt x="87" y="193"/>
                    </a:cubicBezTo>
                    <a:cubicBezTo>
                      <a:pt x="17" y="22"/>
                      <a:pt x="17" y="22"/>
                      <a:pt x="17" y="22"/>
                    </a:cubicBezTo>
                    <a:cubicBezTo>
                      <a:pt x="0" y="19"/>
                      <a:pt x="0" y="19"/>
                      <a:pt x="0" y="19"/>
                    </a:cubicBezTo>
                    <a:cubicBezTo>
                      <a:pt x="0" y="0"/>
                      <a:pt x="0" y="0"/>
                      <a:pt x="0" y="0"/>
                    </a:cubicBezTo>
                    <a:cubicBezTo>
                      <a:pt x="79" y="0"/>
                      <a:pt x="79" y="0"/>
                      <a:pt x="79" y="0"/>
                    </a:cubicBezTo>
                    <a:cubicBezTo>
                      <a:pt x="79" y="19"/>
                      <a:pt x="79" y="19"/>
                      <a:pt x="79" y="19"/>
                    </a:cubicBezTo>
                    <a:cubicBezTo>
                      <a:pt x="54" y="22"/>
                      <a:pt x="54" y="22"/>
                      <a:pt x="54" y="22"/>
                    </a:cubicBezTo>
                    <a:cubicBezTo>
                      <a:pt x="95" y="138"/>
                      <a:pt x="95" y="138"/>
                      <a:pt x="95" y="138"/>
                    </a:cubicBezTo>
                    <a:cubicBezTo>
                      <a:pt x="106" y="173"/>
                      <a:pt x="106" y="173"/>
                      <a:pt x="106" y="173"/>
                    </a:cubicBezTo>
                    <a:cubicBezTo>
                      <a:pt x="116" y="138"/>
                      <a:pt x="116" y="138"/>
                      <a:pt x="116" y="138"/>
                    </a:cubicBezTo>
                    <a:cubicBezTo>
                      <a:pt x="151" y="22"/>
                      <a:pt x="151" y="22"/>
                      <a:pt x="151" y="22"/>
                    </a:cubicBezTo>
                    <a:cubicBezTo>
                      <a:pt x="125" y="19"/>
                      <a:pt x="125" y="19"/>
                      <a:pt x="125" y="19"/>
                    </a:cubicBezTo>
                    <a:cubicBezTo>
                      <a:pt x="125" y="0"/>
                      <a:pt x="125" y="0"/>
                      <a:pt x="125" y="0"/>
                    </a:cubicBezTo>
                    <a:cubicBezTo>
                      <a:pt x="199" y="0"/>
                      <a:pt x="199" y="0"/>
                      <a:pt x="199" y="0"/>
                    </a:cubicBezTo>
                    <a:cubicBezTo>
                      <a:pt x="199" y="19"/>
                      <a:pt x="199" y="19"/>
                      <a:pt x="199" y="19"/>
                    </a:cubicBezTo>
                    <a:cubicBezTo>
                      <a:pt x="180" y="21"/>
                      <a:pt x="180" y="21"/>
                      <a:pt x="180" y="21"/>
                    </a:cubicBezTo>
                    <a:cubicBezTo>
                      <a:pt x="172" y="44"/>
                      <a:pt x="165" y="63"/>
                      <a:pt x="159" y="80"/>
                    </a:cubicBezTo>
                    <a:cubicBezTo>
                      <a:pt x="154" y="97"/>
                      <a:pt x="149" y="112"/>
                      <a:pt x="144" y="124"/>
                    </a:cubicBezTo>
                    <a:cubicBezTo>
                      <a:pt x="140" y="136"/>
                      <a:pt x="136" y="147"/>
                      <a:pt x="133" y="156"/>
                    </a:cubicBezTo>
                    <a:cubicBezTo>
                      <a:pt x="130" y="164"/>
                      <a:pt x="128" y="171"/>
                      <a:pt x="126" y="177"/>
                    </a:cubicBezTo>
                    <a:cubicBezTo>
                      <a:pt x="124" y="183"/>
                      <a:pt x="122" y="187"/>
                      <a:pt x="121" y="191"/>
                    </a:cubicBezTo>
                    <a:cubicBezTo>
                      <a:pt x="119" y="195"/>
                      <a:pt x="118" y="197"/>
                      <a:pt x="117" y="200"/>
                    </a:cubicBezTo>
                    <a:cubicBezTo>
                      <a:pt x="113" y="211"/>
                      <a:pt x="108" y="222"/>
                      <a:pt x="104" y="231"/>
                    </a:cubicBezTo>
                    <a:cubicBezTo>
                      <a:pt x="99" y="240"/>
                      <a:pt x="94" y="248"/>
                      <a:pt x="89" y="255"/>
                    </a:cubicBezTo>
                    <a:cubicBezTo>
                      <a:pt x="84" y="261"/>
                      <a:pt x="79" y="267"/>
                      <a:pt x="73" y="271"/>
                    </a:cubicBezTo>
                    <a:cubicBezTo>
                      <a:pt x="67" y="275"/>
                      <a:pt x="61" y="278"/>
                      <a:pt x="54" y="280"/>
                    </a:cubicBezTo>
                    <a:cubicBezTo>
                      <a:pt x="49" y="281"/>
                      <a:pt x="44" y="282"/>
                      <a:pt x="39" y="282"/>
                    </a:cubicBezTo>
                    <a:cubicBezTo>
                      <a:pt x="37" y="282"/>
                      <a:pt x="36" y="282"/>
                      <a:pt x="35" y="282"/>
                    </a:cubicBezTo>
                    <a:cubicBezTo>
                      <a:pt x="33" y="282"/>
                      <a:pt x="32" y="281"/>
                      <a:pt x="31" y="281"/>
                    </a:cubicBezTo>
                    <a:cubicBezTo>
                      <a:pt x="29" y="281"/>
                      <a:pt x="28" y="281"/>
                      <a:pt x="27" y="280"/>
                    </a:cubicBezTo>
                    <a:cubicBezTo>
                      <a:pt x="26" y="280"/>
                      <a:pt x="25" y="280"/>
                      <a:pt x="25" y="279"/>
                    </a:cubicBezTo>
                    <a:lnTo>
                      <a:pt x="25" y="2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7">
                <a:extLst>
                  <a:ext uri="{FF2B5EF4-FFF2-40B4-BE49-F238E27FC236}">
                    <a16:creationId xmlns:a16="http://schemas.microsoft.com/office/drawing/2014/main" id="{FD727287-C9FF-49F5-8048-FECAA50EFFFC}"/>
                  </a:ext>
                </a:extLst>
              </p:cNvPr>
              <p:cNvSpPr>
                <a:spLocks/>
              </p:cNvSpPr>
              <p:nvPr/>
            </p:nvSpPr>
            <p:spPr bwMode="auto">
              <a:xfrm>
                <a:off x="5312" y="1007"/>
                <a:ext cx="69" cy="207"/>
              </a:xfrm>
              <a:custGeom>
                <a:avLst/>
                <a:gdLst>
                  <a:gd name="T0" fmla="*/ 0 w 69"/>
                  <a:gd name="T1" fmla="*/ 197 h 207"/>
                  <a:gd name="T2" fmla="*/ 22 w 69"/>
                  <a:gd name="T3" fmla="*/ 194 h 207"/>
                  <a:gd name="T4" fmla="*/ 22 w 69"/>
                  <a:gd name="T5" fmla="*/ 22 h 207"/>
                  <a:gd name="T6" fmla="*/ 1 w 69"/>
                  <a:gd name="T7" fmla="*/ 17 h 207"/>
                  <a:gd name="T8" fmla="*/ 1 w 69"/>
                  <a:gd name="T9" fmla="*/ 5 h 207"/>
                  <a:gd name="T10" fmla="*/ 41 w 69"/>
                  <a:gd name="T11" fmla="*/ 0 h 207"/>
                  <a:gd name="T12" fmla="*/ 46 w 69"/>
                  <a:gd name="T13" fmla="*/ 3 h 207"/>
                  <a:gd name="T14" fmla="*/ 46 w 69"/>
                  <a:gd name="T15" fmla="*/ 194 h 207"/>
                  <a:gd name="T16" fmla="*/ 69 w 69"/>
                  <a:gd name="T17" fmla="*/ 197 h 207"/>
                  <a:gd name="T18" fmla="*/ 69 w 69"/>
                  <a:gd name="T19" fmla="*/ 207 h 207"/>
                  <a:gd name="T20" fmla="*/ 0 w 69"/>
                  <a:gd name="T21" fmla="*/ 207 h 207"/>
                  <a:gd name="T22" fmla="*/ 0 w 69"/>
                  <a:gd name="T23" fmla="*/ 197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207">
                    <a:moveTo>
                      <a:pt x="0" y="197"/>
                    </a:moveTo>
                    <a:lnTo>
                      <a:pt x="22" y="194"/>
                    </a:lnTo>
                    <a:lnTo>
                      <a:pt x="22" y="22"/>
                    </a:lnTo>
                    <a:lnTo>
                      <a:pt x="1" y="17"/>
                    </a:lnTo>
                    <a:lnTo>
                      <a:pt x="1" y="5"/>
                    </a:lnTo>
                    <a:lnTo>
                      <a:pt x="41" y="0"/>
                    </a:lnTo>
                    <a:lnTo>
                      <a:pt x="46" y="3"/>
                    </a:lnTo>
                    <a:lnTo>
                      <a:pt x="46" y="194"/>
                    </a:lnTo>
                    <a:lnTo>
                      <a:pt x="69" y="197"/>
                    </a:lnTo>
                    <a:lnTo>
                      <a:pt x="69" y="207"/>
                    </a:lnTo>
                    <a:lnTo>
                      <a:pt x="0" y="207"/>
                    </a:lnTo>
                    <a:lnTo>
                      <a:pt x="0" y="1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8">
                <a:extLst>
                  <a:ext uri="{FF2B5EF4-FFF2-40B4-BE49-F238E27FC236}">
                    <a16:creationId xmlns:a16="http://schemas.microsoft.com/office/drawing/2014/main" id="{45BAB9F8-3FA1-4FBD-878A-A0528C2607C8}"/>
                  </a:ext>
                </a:extLst>
              </p:cNvPr>
              <p:cNvSpPr>
                <a:spLocks noEditPoints="1"/>
              </p:cNvSpPr>
              <p:nvPr/>
            </p:nvSpPr>
            <p:spPr bwMode="auto">
              <a:xfrm>
                <a:off x="5381" y="1069"/>
                <a:ext cx="123" cy="148"/>
              </a:xfrm>
              <a:custGeom>
                <a:avLst/>
                <a:gdLst>
                  <a:gd name="T0" fmla="*/ 1 w 167"/>
                  <a:gd name="T1" fmla="*/ 141 h 200"/>
                  <a:gd name="T2" fmla="*/ 8 w 167"/>
                  <a:gd name="T3" fmla="*/ 120 h 200"/>
                  <a:gd name="T4" fmla="*/ 24 w 167"/>
                  <a:gd name="T5" fmla="*/ 104 h 200"/>
                  <a:gd name="T6" fmla="*/ 46 w 167"/>
                  <a:gd name="T7" fmla="*/ 93 h 200"/>
                  <a:gd name="T8" fmla="*/ 70 w 167"/>
                  <a:gd name="T9" fmla="*/ 86 h 200"/>
                  <a:gd name="T10" fmla="*/ 93 w 167"/>
                  <a:gd name="T11" fmla="*/ 83 h 200"/>
                  <a:gd name="T12" fmla="*/ 112 w 167"/>
                  <a:gd name="T13" fmla="*/ 82 h 200"/>
                  <a:gd name="T14" fmla="*/ 112 w 167"/>
                  <a:gd name="T15" fmla="*/ 67 h 200"/>
                  <a:gd name="T16" fmla="*/ 108 w 167"/>
                  <a:gd name="T17" fmla="*/ 44 h 200"/>
                  <a:gd name="T18" fmla="*/ 98 w 167"/>
                  <a:gd name="T19" fmla="*/ 31 h 200"/>
                  <a:gd name="T20" fmla="*/ 83 w 167"/>
                  <a:gd name="T21" fmla="*/ 25 h 200"/>
                  <a:gd name="T22" fmla="*/ 64 w 167"/>
                  <a:gd name="T23" fmla="*/ 23 h 200"/>
                  <a:gd name="T24" fmla="*/ 53 w 167"/>
                  <a:gd name="T25" fmla="*/ 24 h 200"/>
                  <a:gd name="T26" fmla="*/ 40 w 167"/>
                  <a:gd name="T27" fmla="*/ 26 h 200"/>
                  <a:gd name="T28" fmla="*/ 27 w 167"/>
                  <a:gd name="T29" fmla="*/ 31 h 200"/>
                  <a:gd name="T30" fmla="*/ 14 w 167"/>
                  <a:gd name="T31" fmla="*/ 36 h 200"/>
                  <a:gd name="T32" fmla="*/ 8 w 167"/>
                  <a:gd name="T33" fmla="*/ 20 h 200"/>
                  <a:gd name="T34" fmla="*/ 24 w 167"/>
                  <a:gd name="T35" fmla="*/ 11 h 200"/>
                  <a:gd name="T36" fmla="*/ 43 w 167"/>
                  <a:gd name="T37" fmla="*/ 5 h 200"/>
                  <a:gd name="T38" fmla="*/ 61 w 167"/>
                  <a:gd name="T39" fmla="*/ 1 h 200"/>
                  <a:gd name="T40" fmla="*/ 77 w 167"/>
                  <a:gd name="T41" fmla="*/ 0 h 200"/>
                  <a:gd name="T42" fmla="*/ 103 w 167"/>
                  <a:gd name="T43" fmla="*/ 3 h 200"/>
                  <a:gd name="T44" fmla="*/ 125 w 167"/>
                  <a:gd name="T45" fmla="*/ 13 h 200"/>
                  <a:gd name="T46" fmla="*/ 139 w 167"/>
                  <a:gd name="T47" fmla="*/ 32 h 200"/>
                  <a:gd name="T48" fmla="*/ 145 w 167"/>
                  <a:gd name="T49" fmla="*/ 63 h 200"/>
                  <a:gd name="T50" fmla="*/ 145 w 167"/>
                  <a:gd name="T51" fmla="*/ 182 h 200"/>
                  <a:gd name="T52" fmla="*/ 167 w 167"/>
                  <a:gd name="T53" fmla="*/ 182 h 200"/>
                  <a:gd name="T54" fmla="*/ 167 w 167"/>
                  <a:gd name="T55" fmla="*/ 193 h 200"/>
                  <a:gd name="T56" fmla="*/ 152 w 167"/>
                  <a:gd name="T57" fmla="*/ 198 h 200"/>
                  <a:gd name="T58" fmla="*/ 134 w 167"/>
                  <a:gd name="T59" fmla="*/ 200 h 200"/>
                  <a:gd name="T60" fmla="*/ 127 w 167"/>
                  <a:gd name="T61" fmla="*/ 200 h 200"/>
                  <a:gd name="T62" fmla="*/ 121 w 167"/>
                  <a:gd name="T63" fmla="*/ 198 h 200"/>
                  <a:gd name="T64" fmla="*/ 116 w 167"/>
                  <a:gd name="T65" fmla="*/ 192 h 200"/>
                  <a:gd name="T66" fmla="*/ 114 w 167"/>
                  <a:gd name="T67" fmla="*/ 182 h 200"/>
                  <a:gd name="T68" fmla="*/ 114 w 167"/>
                  <a:gd name="T69" fmla="*/ 178 h 200"/>
                  <a:gd name="T70" fmla="*/ 104 w 167"/>
                  <a:gd name="T71" fmla="*/ 187 h 200"/>
                  <a:gd name="T72" fmla="*/ 92 w 167"/>
                  <a:gd name="T73" fmla="*/ 194 h 200"/>
                  <a:gd name="T74" fmla="*/ 76 w 167"/>
                  <a:gd name="T75" fmla="*/ 199 h 200"/>
                  <a:gd name="T76" fmla="*/ 56 w 167"/>
                  <a:gd name="T77" fmla="*/ 200 h 200"/>
                  <a:gd name="T78" fmla="*/ 32 w 167"/>
                  <a:gd name="T79" fmla="*/ 195 h 200"/>
                  <a:gd name="T80" fmla="*/ 14 w 167"/>
                  <a:gd name="T81" fmla="*/ 182 h 200"/>
                  <a:gd name="T82" fmla="*/ 3 w 167"/>
                  <a:gd name="T83" fmla="*/ 164 h 200"/>
                  <a:gd name="T84" fmla="*/ 1 w 167"/>
                  <a:gd name="T85" fmla="*/ 141 h 200"/>
                  <a:gd name="T86" fmla="*/ 34 w 167"/>
                  <a:gd name="T87" fmla="*/ 141 h 200"/>
                  <a:gd name="T88" fmla="*/ 37 w 167"/>
                  <a:gd name="T89" fmla="*/ 159 h 200"/>
                  <a:gd name="T90" fmla="*/ 45 w 167"/>
                  <a:gd name="T91" fmla="*/ 170 h 200"/>
                  <a:gd name="T92" fmla="*/ 58 w 167"/>
                  <a:gd name="T93" fmla="*/ 176 h 200"/>
                  <a:gd name="T94" fmla="*/ 75 w 167"/>
                  <a:gd name="T95" fmla="*/ 178 h 200"/>
                  <a:gd name="T96" fmla="*/ 85 w 167"/>
                  <a:gd name="T97" fmla="*/ 177 h 200"/>
                  <a:gd name="T98" fmla="*/ 95 w 167"/>
                  <a:gd name="T99" fmla="*/ 174 h 200"/>
                  <a:gd name="T100" fmla="*/ 105 w 167"/>
                  <a:gd name="T101" fmla="*/ 169 h 200"/>
                  <a:gd name="T102" fmla="*/ 111 w 167"/>
                  <a:gd name="T103" fmla="*/ 164 h 200"/>
                  <a:gd name="T104" fmla="*/ 111 w 167"/>
                  <a:gd name="T105" fmla="*/ 131 h 200"/>
                  <a:gd name="T106" fmla="*/ 112 w 167"/>
                  <a:gd name="T107" fmla="*/ 99 h 200"/>
                  <a:gd name="T108" fmla="*/ 96 w 167"/>
                  <a:gd name="T109" fmla="*/ 100 h 200"/>
                  <a:gd name="T110" fmla="*/ 79 w 167"/>
                  <a:gd name="T111" fmla="*/ 103 h 200"/>
                  <a:gd name="T112" fmla="*/ 62 w 167"/>
                  <a:gd name="T113" fmla="*/ 108 h 200"/>
                  <a:gd name="T114" fmla="*/ 48 w 167"/>
                  <a:gd name="T115" fmla="*/ 116 h 200"/>
                  <a:gd name="T116" fmla="*/ 38 w 167"/>
                  <a:gd name="T117" fmla="*/ 127 h 200"/>
                  <a:gd name="T118" fmla="*/ 34 w 167"/>
                  <a:gd name="T119" fmla="*/ 141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7" h="200">
                    <a:moveTo>
                      <a:pt x="1" y="141"/>
                    </a:moveTo>
                    <a:cubicBezTo>
                      <a:pt x="1" y="133"/>
                      <a:pt x="4" y="126"/>
                      <a:pt x="8" y="120"/>
                    </a:cubicBezTo>
                    <a:cubicBezTo>
                      <a:pt x="13" y="114"/>
                      <a:pt x="18" y="108"/>
                      <a:pt x="24" y="104"/>
                    </a:cubicBezTo>
                    <a:cubicBezTo>
                      <a:pt x="31" y="100"/>
                      <a:pt x="38" y="96"/>
                      <a:pt x="46" y="93"/>
                    </a:cubicBezTo>
                    <a:cubicBezTo>
                      <a:pt x="54" y="90"/>
                      <a:pt x="62" y="88"/>
                      <a:pt x="70" y="86"/>
                    </a:cubicBezTo>
                    <a:cubicBezTo>
                      <a:pt x="78" y="85"/>
                      <a:pt x="85" y="83"/>
                      <a:pt x="93" y="83"/>
                    </a:cubicBezTo>
                    <a:cubicBezTo>
                      <a:pt x="100" y="82"/>
                      <a:pt x="106" y="82"/>
                      <a:pt x="112" y="82"/>
                    </a:cubicBezTo>
                    <a:cubicBezTo>
                      <a:pt x="112" y="67"/>
                      <a:pt x="112" y="67"/>
                      <a:pt x="112" y="67"/>
                    </a:cubicBezTo>
                    <a:cubicBezTo>
                      <a:pt x="112" y="58"/>
                      <a:pt x="110" y="50"/>
                      <a:pt x="108" y="44"/>
                    </a:cubicBezTo>
                    <a:cubicBezTo>
                      <a:pt x="106" y="39"/>
                      <a:pt x="102" y="34"/>
                      <a:pt x="98" y="31"/>
                    </a:cubicBezTo>
                    <a:cubicBezTo>
                      <a:pt x="94" y="28"/>
                      <a:pt x="89" y="26"/>
                      <a:pt x="83" y="25"/>
                    </a:cubicBezTo>
                    <a:cubicBezTo>
                      <a:pt x="77" y="23"/>
                      <a:pt x="71" y="23"/>
                      <a:pt x="64" y="23"/>
                    </a:cubicBezTo>
                    <a:cubicBezTo>
                      <a:pt x="61" y="23"/>
                      <a:pt x="57" y="23"/>
                      <a:pt x="53" y="24"/>
                    </a:cubicBezTo>
                    <a:cubicBezTo>
                      <a:pt x="49" y="24"/>
                      <a:pt x="45" y="25"/>
                      <a:pt x="40" y="26"/>
                    </a:cubicBezTo>
                    <a:cubicBezTo>
                      <a:pt x="36" y="28"/>
                      <a:pt x="32" y="29"/>
                      <a:pt x="27" y="31"/>
                    </a:cubicBezTo>
                    <a:cubicBezTo>
                      <a:pt x="23" y="32"/>
                      <a:pt x="18" y="34"/>
                      <a:pt x="14" y="36"/>
                    </a:cubicBezTo>
                    <a:cubicBezTo>
                      <a:pt x="8" y="20"/>
                      <a:pt x="8" y="20"/>
                      <a:pt x="8" y="20"/>
                    </a:cubicBezTo>
                    <a:cubicBezTo>
                      <a:pt x="12" y="17"/>
                      <a:pt x="17" y="14"/>
                      <a:pt x="24" y="11"/>
                    </a:cubicBezTo>
                    <a:cubicBezTo>
                      <a:pt x="30" y="9"/>
                      <a:pt x="36" y="7"/>
                      <a:pt x="43" y="5"/>
                    </a:cubicBezTo>
                    <a:cubicBezTo>
                      <a:pt x="49" y="3"/>
                      <a:pt x="55" y="2"/>
                      <a:pt x="61" y="1"/>
                    </a:cubicBezTo>
                    <a:cubicBezTo>
                      <a:pt x="68" y="0"/>
                      <a:pt x="73" y="0"/>
                      <a:pt x="77" y="0"/>
                    </a:cubicBezTo>
                    <a:cubicBezTo>
                      <a:pt x="86" y="0"/>
                      <a:pt x="95" y="1"/>
                      <a:pt x="103" y="3"/>
                    </a:cubicBezTo>
                    <a:cubicBezTo>
                      <a:pt x="111" y="5"/>
                      <a:pt x="119" y="8"/>
                      <a:pt x="125" y="13"/>
                    </a:cubicBezTo>
                    <a:cubicBezTo>
                      <a:pt x="131" y="18"/>
                      <a:pt x="136" y="24"/>
                      <a:pt x="139" y="32"/>
                    </a:cubicBezTo>
                    <a:cubicBezTo>
                      <a:pt x="143" y="40"/>
                      <a:pt x="145" y="50"/>
                      <a:pt x="145" y="63"/>
                    </a:cubicBezTo>
                    <a:cubicBezTo>
                      <a:pt x="145" y="182"/>
                      <a:pt x="145" y="182"/>
                      <a:pt x="145" y="182"/>
                    </a:cubicBezTo>
                    <a:cubicBezTo>
                      <a:pt x="167" y="182"/>
                      <a:pt x="167" y="182"/>
                      <a:pt x="167" y="182"/>
                    </a:cubicBezTo>
                    <a:cubicBezTo>
                      <a:pt x="167" y="193"/>
                      <a:pt x="167" y="193"/>
                      <a:pt x="167" y="193"/>
                    </a:cubicBezTo>
                    <a:cubicBezTo>
                      <a:pt x="163" y="195"/>
                      <a:pt x="158" y="197"/>
                      <a:pt x="152" y="198"/>
                    </a:cubicBezTo>
                    <a:cubicBezTo>
                      <a:pt x="146" y="200"/>
                      <a:pt x="140" y="200"/>
                      <a:pt x="134" y="200"/>
                    </a:cubicBezTo>
                    <a:cubicBezTo>
                      <a:pt x="132" y="200"/>
                      <a:pt x="130" y="200"/>
                      <a:pt x="127" y="200"/>
                    </a:cubicBezTo>
                    <a:cubicBezTo>
                      <a:pt x="125" y="200"/>
                      <a:pt x="123" y="199"/>
                      <a:pt x="121" y="198"/>
                    </a:cubicBezTo>
                    <a:cubicBezTo>
                      <a:pt x="119" y="197"/>
                      <a:pt x="117" y="195"/>
                      <a:pt x="116" y="192"/>
                    </a:cubicBezTo>
                    <a:cubicBezTo>
                      <a:pt x="114" y="190"/>
                      <a:pt x="114" y="187"/>
                      <a:pt x="114" y="182"/>
                    </a:cubicBezTo>
                    <a:cubicBezTo>
                      <a:pt x="114" y="178"/>
                      <a:pt x="114" y="178"/>
                      <a:pt x="114" y="178"/>
                    </a:cubicBezTo>
                    <a:cubicBezTo>
                      <a:pt x="111" y="181"/>
                      <a:pt x="108" y="184"/>
                      <a:pt x="104" y="187"/>
                    </a:cubicBezTo>
                    <a:cubicBezTo>
                      <a:pt x="101" y="189"/>
                      <a:pt x="96" y="192"/>
                      <a:pt x="92" y="194"/>
                    </a:cubicBezTo>
                    <a:cubicBezTo>
                      <a:pt x="87" y="196"/>
                      <a:pt x="82" y="197"/>
                      <a:pt x="76" y="199"/>
                    </a:cubicBezTo>
                    <a:cubicBezTo>
                      <a:pt x="70" y="200"/>
                      <a:pt x="63" y="200"/>
                      <a:pt x="56" y="200"/>
                    </a:cubicBezTo>
                    <a:cubicBezTo>
                      <a:pt x="47" y="200"/>
                      <a:pt x="39" y="199"/>
                      <a:pt x="32" y="195"/>
                    </a:cubicBezTo>
                    <a:cubicBezTo>
                      <a:pt x="25" y="192"/>
                      <a:pt x="18" y="188"/>
                      <a:pt x="14" y="182"/>
                    </a:cubicBezTo>
                    <a:cubicBezTo>
                      <a:pt x="9" y="177"/>
                      <a:pt x="5" y="171"/>
                      <a:pt x="3" y="164"/>
                    </a:cubicBezTo>
                    <a:cubicBezTo>
                      <a:pt x="0" y="156"/>
                      <a:pt x="0" y="149"/>
                      <a:pt x="1" y="141"/>
                    </a:cubicBezTo>
                    <a:close/>
                    <a:moveTo>
                      <a:pt x="34" y="141"/>
                    </a:moveTo>
                    <a:cubicBezTo>
                      <a:pt x="34" y="148"/>
                      <a:pt x="35" y="154"/>
                      <a:pt x="37" y="159"/>
                    </a:cubicBezTo>
                    <a:cubicBezTo>
                      <a:pt x="39" y="163"/>
                      <a:pt x="41" y="167"/>
                      <a:pt x="45" y="170"/>
                    </a:cubicBezTo>
                    <a:cubicBezTo>
                      <a:pt x="48" y="173"/>
                      <a:pt x="53" y="175"/>
                      <a:pt x="58" y="176"/>
                    </a:cubicBezTo>
                    <a:cubicBezTo>
                      <a:pt x="63" y="178"/>
                      <a:pt x="68" y="178"/>
                      <a:pt x="75" y="178"/>
                    </a:cubicBezTo>
                    <a:cubicBezTo>
                      <a:pt x="78" y="178"/>
                      <a:pt x="82" y="178"/>
                      <a:pt x="85" y="177"/>
                    </a:cubicBezTo>
                    <a:cubicBezTo>
                      <a:pt x="89" y="176"/>
                      <a:pt x="92" y="175"/>
                      <a:pt x="95" y="174"/>
                    </a:cubicBezTo>
                    <a:cubicBezTo>
                      <a:pt x="99" y="172"/>
                      <a:pt x="102" y="171"/>
                      <a:pt x="105" y="169"/>
                    </a:cubicBezTo>
                    <a:cubicBezTo>
                      <a:pt x="107" y="167"/>
                      <a:pt x="110" y="165"/>
                      <a:pt x="111" y="164"/>
                    </a:cubicBezTo>
                    <a:cubicBezTo>
                      <a:pt x="111" y="153"/>
                      <a:pt x="111" y="142"/>
                      <a:pt x="111" y="131"/>
                    </a:cubicBezTo>
                    <a:cubicBezTo>
                      <a:pt x="111" y="121"/>
                      <a:pt x="112" y="110"/>
                      <a:pt x="112" y="99"/>
                    </a:cubicBezTo>
                    <a:cubicBezTo>
                      <a:pt x="107" y="99"/>
                      <a:pt x="102" y="100"/>
                      <a:pt x="96" y="100"/>
                    </a:cubicBezTo>
                    <a:cubicBezTo>
                      <a:pt x="90" y="101"/>
                      <a:pt x="84" y="102"/>
                      <a:pt x="79" y="103"/>
                    </a:cubicBezTo>
                    <a:cubicBezTo>
                      <a:pt x="73" y="104"/>
                      <a:pt x="67" y="106"/>
                      <a:pt x="62" y="108"/>
                    </a:cubicBezTo>
                    <a:cubicBezTo>
                      <a:pt x="56" y="110"/>
                      <a:pt x="52" y="112"/>
                      <a:pt x="48" y="116"/>
                    </a:cubicBezTo>
                    <a:cubicBezTo>
                      <a:pt x="43" y="119"/>
                      <a:pt x="40" y="122"/>
                      <a:pt x="38" y="127"/>
                    </a:cubicBezTo>
                    <a:cubicBezTo>
                      <a:pt x="35" y="131"/>
                      <a:pt x="34" y="136"/>
                      <a:pt x="34" y="1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9">
                <a:extLst>
                  <a:ext uri="{FF2B5EF4-FFF2-40B4-BE49-F238E27FC236}">
                    <a16:creationId xmlns:a16="http://schemas.microsoft.com/office/drawing/2014/main" id="{A26113FF-8A8B-473D-8F68-30656EAEABDB}"/>
                  </a:ext>
                </a:extLst>
              </p:cNvPr>
              <p:cNvSpPr>
                <a:spLocks/>
              </p:cNvSpPr>
              <p:nvPr/>
            </p:nvSpPr>
            <p:spPr bwMode="auto">
              <a:xfrm>
                <a:off x="5508" y="1069"/>
                <a:ext cx="152" cy="145"/>
              </a:xfrm>
              <a:custGeom>
                <a:avLst/>
                <a:gdLst>
                  <a:gd name="T0" fmla="*/ 1 w 207"/>
                  <a:gd name="T1" fmla="*/ 182 h 196"/>
                  <a:gd name="T2" fmla="*/ 24 w 207"/>
                  <a:gd name="T3" fmla="*/ 178 h 196"/>
                  <a:gd name="T4" fmla="*/ 24 w 207"/>
                  <a:gd name="T5" fmla="*/ 38 h 196"/>
                  <a:gd name="T6" fmla="*/ 0 w 207"/>
                  <a:gd name="T7" fmla="*/ 24 h 196"/>
                  <a:gd name="T8" fmla="*/ 0 w 207"/>
                  <a:gd name="T9" fmla="*/ 14 h 196"/>
                  <a:gd name="T10" fmla="*/ 45 w 207"/>
                  <a:gd name="T11" fmla="*/ 0 h 196"/>
                  <a:gd name="T12" fmla="*/ 53 w 207"/>
                  <a:gd name="T13" fmla="*/ 3 h 196"/>
                  <a:gd name="T14" fmla="*/ 53 w 207"/>
                  <a:gd name="T15" fmla="*/ 28 h 196"/>
                  <a:gd name="T16" fmla="*/ 67 w 207"/>
                  <a:gd name="T17" fmla="*/ 18 h 196"/>
                  <a:gd name="T18" fmla="*/ 85 w 207"/>
                  <a:gd name="T19" fmla="*/ 9 h 196"/>
                  <a:gd name="T20" fmla="*/ 104 w 207"/>
                  <a:gd name="T21" fmla="*/ 3 h 196"/>
                  <a:gd name="T22" fmla="*/ 123 w 207"/>
                  <a:gd name="T23" fmla="*/ 0 h 196"/>
                  <a:gd name="T24" fmla="*/ 149 w 207"/>
                  <a:gd name="T25" fmla="*/ 4 h 196"/>
                  <a:gd name="T26" fmla="*/ 167 w 207"/>
                  <a:gd name="T27" fmla="*/ 18 h 196"/>
                  <a:gd name="T28" fmla="*/ 177 w 207"/>
                  <a:gd name="T29" fmla="*/ 44 h 196"/>
                  <a:gd name="T30" fmla="*/ 180 w 207"/>
                  <a:gd name="T31" fmla="*/ 81 h 196"/>
                  <a:gd name="T32" fmla="*/ 180 w 207"/>
                  <a:gd name="T33" fmla="*/ 178 h 196"/>
                  <a:gd name="T34" fmla="*/ 207 w 207"/>
                  <a:gd name="T35" fmla="*/ 182 h 196"/>
                  <a:gd name="T36" fmla="*/ 207 w 207"/>
                  <a:gd name="T37" fmla="*/ 196 h 196"/>
                  <a:gd name="T38" fmla="*/ 121 w 207"/>
                  <a:gd name="T39" fmla="*/ 196 h 196"/>
                  <a:gd name="T40" fmla="*/ 121 w 207"/>
                  <a:gd name="T41" fmla="*/ 182 h 196"/>
                  <a:gd name="T42" fmla="*/ 147 w 207"/>
                  <a:gd name="T43" fmla="*/ 178 h 196"/>
                  <a:gd name="T44" fmla="*/ 147 w 207"/>
                  <a:gd name="T45" fmla="*/ 87 h 196"/>
                  <a:gd name="T46" fmla="*/ 145 w 207"/>
                  <a:gd name="T47" fmla="*/ 59 h 196"/>
                  <a:gd name="T48" fmla="*/ 139 w 207"/>
                  <a:gd name="T49" fmla="*/ 40 h 196"/>
                  <a:gd name="T50" fmla="*/ 126 w 207"/>
                  <a:gd name="T51" fmla="*/ 28 h 196"/>
                  <a:gd name="T52" fmla="*/ 105 w 207"/>
                  <a:gd name="T53" fmla="*/ 25 h 196"/>
                  <a:gd name="T54" fmla="*/ 82 w 207"/>
                  <a:gd name="T55" fmla="*/ 30 h 196"/>
                  <a:gd name="T56" fmla="*/ 57 w 207"/>
                  <a:gd name="T57" fmla="*/ 43 h 196"/>
                  <a:gd name="T58" fmla="*/ 57 w 207"/>
                  <a:gd name="T59" fmla="*/ 178 h 196"/>
                  <a:gd name="T60" fmla="*/ 83 w 207"/>
                  <a:gd name="T61" fmla="*/ 182 h 196"/>
                  <a:gd name="T62" fmla="*/ 83 w 207"/>
                  <a:gd name="T63" fmla="*/ 196 h 196"/>
                  <a:gd name="T64" fmla="*/ 1 w 207"/>
                  <a:gd name="T65" fmla="*/ 196 h 196"/>
                  <a:gd name="T66" fmla="*/ 1 w 207"/>
                  <a:gd name="T67" fmla="*/ 182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07" h="196">
                    <a:moveTo>
                      <a:pt x="1" y="182"/>
                    </a:moveTo>
                    <a:cubicBezTo>
                      <a:pt x="24" y="178"/>
                      <a:pt x="24" y="178"/>
                      <a:pt x="24" y="178"/>
                    </a:cubicBezTo>
                    <a:cubicBezTo>
                      <a:pt x="24" y="38"/>
                      <a:pt x="24" y="38"/>
                      <a:pt x="24" y="38"/>
                    </a:cubicBezTo>
                    <a:cubicBezTo>
                      <a:pt x="0" y="24"/>
                      <a:pt x="0" y="24"/>
                      <a:pt x="0" y="24"/>
                    </a:cubicBezTo>
                    <a:cubicBezTo>
                      <a:pt x="0" y="14"/>
                      <a:pt x="0" y="14"/>
                      <a:pt x="0" y="14"/>
                    </a:cubicBezTo>
                    <a:cubicBezTo>
                      <a:pt x="45" y="0"/>
                      <a:pt x="45" y="0"/>
                      <a:pt x="45" y="0"/>
                    </a:cubicBezTo>
                    <a:cubicBezTo>
                      <a:pt x="53" y="3"/>
                      <a:pt x="53" y="3"/>
                      <a:pt x="53" y="3"/>
                    </a:cubicBezTo>
                    <a:cubicBezTo>
                      <a:pt x="53" y="28"/>
                      <a:pt x="53" y="28"/>
                      <a:pt x="53" y="28"/>
                    </a:cubicBezTo>
                    <a:cubicBezTo>
                      <a:pt x="57" y="25"/>
                      <a:pt x="62" y="21"/>
                      <a:pt x="67" y="18"/>
                    </a:cubicBezTo>
                    <a:cubicBezTo>
                      <a:pt x="73" y="15"/>
                      <a:pt x="79" y="12"/>
                      <a:pt x="85" y="9"/>
                    </a:cubicBezTo>
                    <a:cubicBezTo>
                      <a:pt x="91" y="7"/>
                      <a:pt x="97" y="4"/>
                      <a:pt x="104" y="3"/>
                    </a:cubicBezTo>
                    <a:cubicBezTo>
                      <a:pt x="111" y="1"/>
                      <a:pt x="117" y="0"/>
                      <a:pt x="123" y="0"/>
                    </a:cubicBezTo>
                    <a:cubicBezTo>
                      <a:pt x="133" y="0"/>
                      <a:pt x="142" y="1"/>
                      <a:pt x="149" y="4"/>
                    </a:cubicBezTo>
                    <a:cubicBezTo>
                      <a:pt x="157" y="7"/>
                      <a:pt x="163" y="12"/>
                      <a:pt x="167" y="18"/>
                    </a:cubicBezTo>
                    <a:cubicBezTo>
                      <a:pt x="172" y="25"/>
                      <a:pt x="175" y="33"/>
                      <a:pt x="177" y="44"/>
                    </a:cubicBezTo>
                    <a:cubicBezTo>
                      <a:pt x="179" y="54"/>
                      <a:pt x="180" y="66"/>
                      <a:pt x="180" y="81"/>
                    </a:cubicBezTo>
                    <a:cubicBezTo>
                      <a:pt x="180" y="178"/>
                      <a:pt x="180" y="178"/>
                      <a:pt x="180" y="178"/>
                    </a:cubicBezTo>
                    <a:cubicBezTo>
                      <a:pt x="207" y="182"/>
                      <a:pt x="207" y="182"/>
                      <a:pt x="207" y="182"/>
                    </a:cubicBezTo>
                    <a:cubicBezTo>
                      <a:pt x="207" y="196"/>
                      <a:pt x="207" y="196"/>
                      <a:pt x="207" y="196"/>
                    </a:cubicBezTo>
                    <a:cubicBezTo>
                      <a:pt x="121" y="196"/>
                      <a:pt x="121" y="196"/>
                      <a:pt x="121" y="196"/>
                    </a:cubicBezTo>
                    <a:cubicBezTo>
                      <a:pt x="121" y="182"/>
                      <a:pt x="121" y="182"/>
                      <a:pt x="121" y="182"/>
                    </a:cubicBezTo>
                    <a:cubicBezTo>
                      <a:pt x="147" y="178"/>
                      <a:pt x="147" y="178"/>
                      <a:pt x="147" y="178"/>
                    </a:cubicBezTo>
                    <a:cubicBezTo>
                      <a:pt x="147" y="87"/>
                      <a:pt x="147" y="87"/>
                      <a:pt x="147" y="87"/>
                    </a:cubicBezTo>
                    <a:cubicBezTo>
                      <a:pt x="147" y="76"/>
                      <a:pt x="146" y="67"/>
                      <a:pt x="145" y="59"/>
                    </a:cubicBezTo>
                    <a:cubicBezTo>
                      <a:pt x="144" y="51"/>
                      <a:pt x="142" y="45"/>
                      <a:pt x="139" y="40"/>
                    </a:cubicBezTo>
                    <a:cubicBezTo>
                      <a:pt x="136" y="34"/>
                      <a:pt x="132" y="31"/>
                      <a:pt x="126" y="28"/>
                    </a:cubicBezTo>
                    <a:cubicBezTo>
                      <a:pt x="121" y="26"/>
                      <a:pt x="114" y="25"/>
                      <a:pt x="105" y="25"/>
                    </a:cubicBezTo>
                    <a:cubicBezTo>
                      <a:pt x="98" y="25"/>
                      <a:pt x="90" y="27"/>
                      <a:pt x="82" y="30"/>
                    </a:cubicBezTo>
                    <a:cubicBezTo>
                      <a:pt x="75" y="33"/>
                      <a:pt x="66" y="37"/>
                      <a:pt x="57" y="43"/>
                    </a:cubicBezTo>
                    <a:cubicBezTo>
                      <a:pt x="57" y="178"/>
                      <a:pt x="57" y="178"/>
                      <a:pt x="57" y="178"/>
                    </a:cubicBezTo>
                    <a:cubicBezTo>
                      <a:pt x="83" y="182"/>
                      <a:pt x="83" y="182"/>
                      <a:pt x="83" y="182"/>
                    </a:cubicBezTo>
                    <a:cubicBezTo>
                      <a:pt x="83" y="196"/>
                      <a:pt x="83" y="196"/>
                      <a:pt x="83" y="196"/>
                    </a:cubicBezTo>
                    <a:cubicBezTo>
                      <a:pt x="1" y="196"/>
                      <a:pt x="1" y="196"/>
                      <a:pt x="1" y="196"/>
                    </a:cubicBezTo>
                    <a:lnTo>
                      <a:pt x="1" y="1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10">
                <a:extLst>
                  <a:ext uri="{FF2B5EF4-FFF2-40B4-BE49-F238E27FC236}">
                    <a16:creationId xmlns:a16="http://schemas.microsoft.com/office/drawing/2014/main" id="{0745DE31-2EA7-4FBB-A817-6C5F9741FB51}"/>
                  </a:ext>
                </a:extLst>
              </p:cNvPr>
              <p:cNvSpPr>
                <a:spLocks noEditPoints="1"/>
              </p:cNvSpPr>
              <p:nvPr/>
            </p:nvSpPr>
            <p:spPr bwMode="auto">
              <a:xfrm>
                <a:off x="5654" y="1007"/>
                <a:ext cx="139" cy="212"/>
              </a:xfrm>
              <a:custGeom>
                <a:avLst/>
                <a:gdLst>
                  <a:gd name="T0" fmla="*/ 76 w 189"/>
                  <a:gd name="T1" fmla="*/ 284 h 286"/>
                  <a:gd name="T2" fmla="*/ 47 w 189"/>
                  <a:gd name="T3" fmla="*/ 279 h 286"/>
                  <a:gd name="T4" fmla="*/ 23 w 189"/>
                  <a:gd name="T5" fmla="*/ 261 h 286"/>
                  <a:gd name="T6" fmla="*/ 7 w 189"/>
                  <a:gd name="T7" fmla="*/ 230 h 286"/>
                  <a:gd name="T8" fmla="*/ 0 w 189"/>
                  <a:gd name="T9" fmla="*/ 187 h 286"/>
                  <a:gd name="T10" fmla="*/ 8 w 189"/>
                  <a:gd name="T11" fmla="*/ 144 h 286"/>
                  <a:gd name="T12" fmla="*/ 29 w 189"/>
                  <a:gd name="T13" fmla="*/ 111 h 286"/>
                  <a:gd name="T14" fmla="*/ 61 w 189"/>
                  <a:gd name="T15" fmla="*/ 89 h 286"/>
                  <a:gd name="T16" fmla="*/ 100 w 189"/>
                  <a:gd name="T17" fmla="*/ 82 h 286"/>
                  <a:gd name="T18" fmla="*/ 118 w 189"/>
                  <a:gd name="T19" fmla="*/ 83 h 286"/>
                  <a:gd name="T20" fmla="*/ 132 w 189"/>
                  <a:gd name="T21" fmla="*/ 86 h 286"/>
                  <a:gd name="T22" fmla="*/ 132 w 189"/>
                  <a:gd name="T23" fmla="*/ 29 h 286"/>
                  <a:gd name="T24" fmla="*/ 96 w 189"/>
                  <a:gd name="T25" fmla="*/ 22 h 286"/>
                  <a:gd name="T26" fmla="*/ 96 w 189"/>
                  <a:gd name="T27" fmla="*/ 7 h 286"/>
                  <a:gd name="T28" fmla="*/ 158 w 189"/>
                  <a:gd name="T29" fmla="*/ 0 h 286"/>
                  <a:gd name="T30" fmla="*/ 165 w 189"/>
                  <a:gd name="T31" fmla="*/ 4 h 286"/>
                  <a:gd name="T32" fmla="*/ 165 w 189"/>
                  <a:gd name="T33" fmla="*/ 266 h 286"/>
                  <a:gd name="T34" fmla="*/ 189 w 189"/>
                  <a:gd name="T35" fmla="*/ 266 h 286"/>
                  <a:gd name="T36" fmla="*/ 189 w 189"/>
                  <a:gd name="T37" fmla="*/ 278 h 286"/>
                  <a:gd name="T38" fmla="*/ 181 w 189"/>
                  <a:gd name="T39" fmla="*/ 281 h 286"/>
                  <a:gd name="T40" fmla="*/ 172 w 189"/>
                  <a:gd name="T41" fmla="*/ 284 h 286"/>
                  <a:gd name="T42" fmla="*/ 162 w 189"/>
                  <a:gd name="T43" fmla="*/ 285 h 286"/>
                  <a:gd name="T44" fmla="*/ 153 w 189"/>
                  <a:gd name="T45" fmla="*/ 286 h 286"/>
                  <a:gd name="T46" fmla="*/ 146 w 189"/>
                  <a:gd name="T47" fmla="*/ 285 h 286"/>
                  <a:gd name="T48" fmla="*/ 140 w 189"/>
                  <a:gd name="T49" fmla="*/ 283 h 286"/>
                  <a:gd name="T50" fmla="*/ 135 w 189"/>
                  <a:gd name="T51" fmla="*/ 278 h 286"/>
                  <a:gd name="T52" fmla="*/ 134 w 189"/>
                  <a:gd name="T53" fmla="*/ 268 h 286"/>
                  <a:gd name="T54" fmla="*/ 134 w 189"/>
                  <a:gd name="T55" fmla="*/ 264 h 286"/>
                  <a:gd name="T56" fmla="*/ 126 w 189"/>
                  <a:gd name="T57" fmla="*/ 270 h 286"/>
                  <a:gd name="T58" fmla="*/ 114 w 189"/>
                  <a:gd name="T59" fmla="*/ 277 h 286"/>
                  <a:gd name="T60" fmla="*/ 97 w 189"/>
                  <a:gd name="T61" fmla="*/ 282 h 286"/>
                  <a:gd name="T62" fmla="*/ 76 w 189"/>
                  <a:gd name="T63" fmla="*/ 284 h 286"/>
                  <a:gd name="T64" fmla="*/ 89 w 189"/>
                  <a:gd name="T65" fmla="*/ 261 h 286"/>
                  <a:gd name="T66" fmla="*/ 99 w 189"/>
                  <a:gd name="T67" fmla="*/ 260 h 286"/>
                  <a:gd name="T68" fmla="*/ 108 w 189"/>
                  <a:gd name="T69" fmla="*/ 258 h 286"/>
                  <a:gd name="T70" fmla="*/ 122 w 189"/>
                  <a:gd name="T71" fmla="*/ 253 h 286"/>
                  <a:gd name="T72" fmla="*/ 132 w 189"/>
                  <a:gd name="T73" fmla="*/ 246 h 286"/>
                  <a:gd name="T74" fmla="*/ 132 w 189"/>
                  <a:gd name="T75" fmla="*/ 114 h 286"/>
                  <a:gd name="T76" fmla="*/ 128 w 189"/>
                  <a:gd name="T77" fmla="*/ 109 h 286"/>
                  <a:gd name="T78" fmla="*/ 121 w 189"/>
                  <a:gd name="T79" fmla="*/ 105 h 286"/>
                  <a:gd name="T80" fmla="*/ 110 w 189"/>
                  <a:gd name="T81" fmla="*/ 101 h 286"/>
                  <a:gd name="T82" fmla="*/ 96 w 189"/>
                  <a:gd name="T83" fmla="*/ 100 h 286"/>
                  <a:gd name="T84" fmla="*/ 82 w 189"/>
                  <a:gd name="T85" fmla="*/ 102 h 286"/>
                  <a:gd name="T86" fmla="*/ 68 w 189"/>
                  <a:gd name="T87" fmla="*/ 107 h 286"/>
                  <a:gd name="T88" fmla="*/ 55 w 189"/>
                  <a:gd name="T89" fmla="*/ 117 h 286"/>
                  <a:gd name="T90" fmla="*/ 44 w 189"/>
                  <a:gd name="T91" fmla="*/ 132 h 286"/>
                  <a:gd name="T92" fmla="*/ 36 w 189"/>
                  <a:gd name="T93" fmla="*/ 152 h 286"/>
                  <a:gd name="T94" fmla="*/ 33 w 189"/>
                  <a:gd name="T95" fmla="*/ 179 h 286"/>
                  <a:gd name="T96" fmla="*/ 37 w 189"/>
                  <a:gd name="T97" fmla="*/ 215 h 286"/>
                  <a:gd name="T98" fmla="*/ 50 w 189"/>
                  <a:gd name="T99" fmla="*/ 241 h 286"/>
                  <a:gd name="T100" fmla="*/ 68 w 189"/>
                  <a:gd name="T101" fmla="*/ 256 h 286"/>
                  <a:gd name="T102" fmla="*/ 89 w 189"/>
                  <a:gd name="T103" fmla="*/ 261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89" h="286">
                    <a:moveTo>
                      <a:pt x="76" y="284"/>
                    </a:moveTo>
                    <a:cubicBezTo>
                      <a:pt x="66" y="284"/>
                      <a:pt x="57" y="282"/>
                      <a:pt x="47" y="279"/>
                    </a:cubicBezTo>
                    <a:cubicBezTo>
                      <a:pt x="38" y="275"/>
                      <a:pt x="30" y="269"/>
                      <a:pt x="23" y="261"/>
                    </a:cubicBezTo>
                    <a:cubicBezTo>
                      <a:pt x="17" y="253"/>
                      <a:pt x="11" y="243"/>
                      <a:pt x="7" y="230"/>
                    </a:cubicBezTo>
                    <a:cubicBezTo>
                      <a:pt x="2" y="218"/>
                      <a:pt x="0" y="204"/>
                      <a:pt x="0" y="187"/>
                    </a:cubicBezTo>
                    <a:cubicBezTo>
                      <a:pt x="0" y="172"/>
                      <a:pt x="3" y="157"/>
                      <a:pt x="8" y="144"/>
                    </a:cubicBezTo>
                    <a:cubicBezTo>
                      <a:pt x="13" y="132"/>
                      <a:pt x="20" y="120"/>
                      <a:pt x="29" y="111"/>
                    </a:cubicBezTo>
                    <a:cubicBezTo>
                      <a:pt x="38" y="102"/>
                      <a:pt x="49" y="95"/>
                      <a:pt x="61" y="89"/>
                    </a:cubicBezTo>
                    <a:cubicBezTo>
                      <a:pt x="73" y="84"/>
                      <a:pt x="86" y="82"/>
                      <a:pt x="100" y="82"/>
                    </a:cubicBezTo>
                    <a:cubicBezTo>
                      <a:pt x="106" y="82"/>
                      <a:pt x="112" y="82"/>
                      <a:pt x="118" y="83"/>
                    </a:cubicBezTo>
                    <a:cubicBezTo>
                      <a:pt x="123" y="84"/>
                      <a:pt x="128" y="85"/>
                      <a:pt x="132" y="86"/>
                    </a:cubicBezTo>
                    <a:cubicBezTo>
                      <a:pt x="132" y="29"/>
                      <a:pt x="132" y="29"/>
                      <a:pt x="132" y="29"/>
                    </a:cubicBezTo>
                    <a:cubicBezTo>
                      <a:pt x="96" y="22"/>
                      <a:pt x="96" y="22"/>
                      <a:pt x="96" y="22"/>
                    </a:cubicBezTo>
                    <a:cubicBezTo>
                      <a:pt x="96" y="7"/>
                      <a:pt x="96" y="7"/>
                      <a:pt x="96" y="7"/>
                    </a:cubicBezTo>
                    <a:cubicBezTo>
                      <a:pt x="158" y="0"/>
                      <a:pt x="158" y="0"/>
                      <a:pt x="158" y="0"/>
                    </a:cubicBezTo>
                    <a:cubicBezTo>
                      <a:pt x="165" y="4"/>
                      <a:pt x="165" y="4"/>
                      <a:pt x="165" y="4"/>
                    </a:cubicBezTo>
                    <a:cubicBezTo>
                      <a:pt x="165" y="266"/>
                      <a:pt x="165" y="266"/>
                      <a:pt x="165" y="266"/>
                    </a:cubicBezTo>
                    <a:cubicBezTo>
                      <a:pt x="189" y="266"/>
                      <a:pt x="189" y="266"/>
                      <a:pt x="189" y="266"/>
                    </a:cubicBezTo>
                    <a:cubicBezTo>
                      <a:pt x="189" y="278"/>
                      <a:pt x="189" y="278"/>
                      <a:pt x="189" y="278"/>
                    </a:cubicBezTo>
                    <a:cubicBezTo>
                      <a:pt x="187" y="279"/>
                      <a:pt x="184" y="280"/>
                      <a:pt x="181" y="281"/>
                    </a:cubicBezTo>
                    <a:cubicBezTo>
                      <a:pt x="178" y="282"/>
                      <a:pt x="175" y="283"/>
                      <a:pt x="172" y="284"/>
                    </a:cubicBezTo>
                    <a:cubicBezTo>
                      <a:pt x="169" y="284"/>
                      <a:pt x="166" y="285"/>
                      <a:pt x="162" y="285"/>
                    </a:cubicBezTo>
                    <a:cubicBezTo>
                      <a:pt x="159" y="286"/>
                      <a:pt x="156" y="286"/>
                      <a:pt x="153" y="286"/>
                    </a:cubicBezTo>
                    <a:cubicBezTo>
                      <a:pt x="151" y="286"/>
                      <a:pt x="148" y="286"/>
                      <a:pt x="146" y="285"/>
                    </a:cubicBezTo>
                    <a:cubicBezTo>
                      <a:pt x="144" y="285"/>
                      <a:pt x="142" y="284"/>
                      <a:pt x="140" y="283"/>
                    </a:cubicBezTo>
                    <a:cubicBezTo>
                      <a:pt x="138" y="282"/>
                      <a:pt x="137" y="280"/>
                      <a:pt x="135" y="278"/>
                    </a:cubicBezTo>
                    <a:cubicBezTo>
                      <a:pt x="134" y="275"/>
                      <a:pt x="134" y="272"/>
                      <a:pt x="134" y="268"/>
                    </a:cubicBezTo>
                    <a:cubicBezTo>
                      <a:pt x="134" y="264"/>
                      <a:pt x="134" y="264"/>
                      <a:pt x="134" y="264"/>
                    </a:cubicBezTo>
                    <a:cubicBezTo>
                      <a:pt x="132" y="266"/>
                      <a:pt x="129" y="268"/>
                      <a:pt x="126" y="270"/>
                    </a:cubicBezTo>
                    <a:cubicBezTo>
                      <a:pt x="123" y="273"/>
                      <a:pt x="119" y="275"/>
                      <a:pt x="114" y="277"/>
                    </a:cubicBezTo>
                    <a:cubicBezTo>
                      <a:pt x="109" y="279"/>
                      <a:pt x="103" y="281"/>
                      <a:pt x="97" y="282"/>
                    </a:cubicBezTo>
                    <a:cubicBezTo>
                      <a:pt x="90" y="284"/>
                      <a:pt x="83" y="284"/>
                      <a:pt x="76" y="284"/>
                    </a:cubicBezTo>
                    <a:close/>
                    <a:moveTo>
                      <a:pt x="89" y="261"/>
                    </a:moveTo>
                    <a:cubicBezTo>
                      <a:pt x="93" y="261"/>
                      <a:pt x="96" y="260"/>
                      <a:pt x="99" y="260"/>
                    </a:cubicBezTo>
                    <a:cubicBezTo>
                      <a:pt x="102" y="260"/>
                      <a:pt x="105" y="259"/>
                      <a:pt x="108" y="258"/>
                    </a:cubicBezTo>
                    <a:cubicBezTo>
                      <a:pt x="114" y="257"/>
                      <a:pt x="118" y="255"/>
                      <a:pt x="122" y="253"/>
                    </a:cubicBezTo>
                    <a:cubicBezTo>
                      <a:pt x="126" y="251"/>
                      <a:pt x="130" y="248"/>
                      <a:pt x="132" y="246"/>
                    </a:cubicBezTo>
                    <a:cubicBezTo>
                      <a:pt x="132" y="114"/>
                      <a:pt x="132" y="114"/>
                      <a:pt x="132" y="114"/>
                    </a:cubicBezTo>
                    <a:cubicBezTo>
                      <a:pt x="131" y="112"/>
                      <a:pt x="130" y="111"/>
                      <a:pt x="128" y="109"/>
                    </a:cubicBezTo>
                    <a:cubicBezTo>
                      <a:pt x="126" y="107"/>
                      <a:pt x="124" y="106"/>
                      <a:pt x="121" y="105"/>
                    </a:cubicBezTo>
                    <a:cubicBezTo>
                      <a:pt x="118" y="103"/>
                      <a:pt x="114" y="102"/>
                      <a:pt x="110" y="101"/>
                    </a:cubicBezTo>
                    <a:cubicBezTo>
                      <a:pt x="106" y="100"/>
                      <a:pt x="101" y="100"/>
                      <a:pt x="96" y="100"/>
                    </a:cubicBezTo>
                    <a:cubicBezTo>
                      <a:pt x="91" y="100"/>
                      <a:pt x="87" y="101"/>
                      <a:pt x="82" y="102"/>
                    </a:cubicBezTo>
                    <a:cubicBezTo>
                      <a:pt x="77" y="103"/>
                      <a:pt x="73" y="104"/>
                      <a:pt x="68" y="107"/>
                    </a:cubicBezTo>
                    <a:cubicBezTo>
                      <a:pt x="64" y="110"/>
                      <a:pt x="59" y="113"/>
                      <a:pt x="55" y="117"/>
                    </a:cubicBezTo>
                    <a:cubicBezTo>
                      <a:pt x="51" y="121"/>
                      <a:pt x="47" y="126"/>
                      <a:pt x="44" y="132"/>
                    </a:cubicBezTo>
                    <a:cubicBezTo>
                      <a:pt x="41" y="137"/>
                      <a:pt x="38" y="144"/>
                      <a:pt x="36" y="152"/>
                    </a:cubicBezTo>
                    <a:cubicBezTo>
                      <a:pt x="34" y="160"/>
                      <a:pt x="33" y="169"/>
                      <a:pt x="33" y="179"/>
                    </a:cubicBezTo>
                    <a:cubicBezTo>
                      <a:pt x="33" y="193"/>
                      <a:pt x="34" y="205"/>
                      <a:pt x="37" y="215"/>
                    </a:cubicBezTo>
                    <a:cubicBezTo>
                      <a:pt x="41" y="226"/>
                      <a:pt x="45" y="234"/>
                      <a:pt x="50" y="241"/>
                    </a:cubicBezTo>
                    <a:cubicBezTo>
                      <a:pt x="55" y="248"/>
                      <a:pt x="61" y="253"/>
                      <a:pt x="68" y="256"/>
                    </a:cubicBezTo>
                    <a:cubicBezTo>
                      <a:pt x="75" y="259"/>
                      <a:pt x="82" y="261"/>
                      <a:pt x="89" y="2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11">
                <a:extLst>
                  <a:ext uri="{FF2B5EF4-FFF2-40B4-BE49-F238E27FC236}">
                    <a16:creationId xmlns:a16="http://schemas.microsoft.com/office/drawing/2014/main" id="{03ABCE4C-8F3F-495D-81DE-0857738BB089}"/>
                  </a:ext>
                </a:extLst>
              </p:cNvPr>
              <p:cNvSpPr>
                <a:spLocks noEditPoints="1"/>
              </p:cNvSpPr>
              <p:nvPr/>
            </p:nvSpPr>
            <p:spPr bwMode="auto">
              <a:xfrm>
                <a:off x="5784" y="1008"/>
                <a:ext cx="31" cy="30"/>
              </a:xfrm>
              <a:custGeom>
                <a:avLst/>
                <a:gdLst>
                  <a:gd name="T0" fmla="*/ 21 w 42"/>
                  <a:gd name="T1" fmla="*/ 0 h 41"/>
                  <a:gd name="T2" fmla="*/ 42 w 42"/>
                  <a:gd name="T3" fmla="*/ 20 h 41"/>
                  <a:gd name="T4" fmla="*/ 21 w 42"/>
                  <a:gd name="T5" fmla="*/ 41 h 41"/>
                  <a:gd name="T6" fmla="*/ 0 w 42"/>
                  <a:gd name="T7" fmla="*/ 20 h 41"/>
                  <a:gd name="T8" fmla="*/ 21 w 42"/>
                  <a:gd name="T9" fmla="*/ 0 h 41"/>
                  <a:gd name="T10" fmla="*/ 21 w 42"/>
                  <a:gd name="T11" fmla="*/ 38 h 41"/>
                  <a:gd name="T12" fmla="*/ 38 w 42"/>
                  <a:gd name="T13" fmla="*/ 20 h 41"/>
                  <a:gd name="T14" fmla="*/ 21 w 42"/>
                  <a:gd name="T15" fmla="*/ 3 h 41"/>
                  <a:gd name="T16" fmla="*/ 4 w 42"/>
                  <a:gd name="T17" fmla="*/ 20 h 41"/>
                  <a:gd name="T18" fmla="*/ 21 w 42"/>
                  <a:gd name="T19" fmla="*/ 38 h 41"/>
                  <a:gd name="T20" fmla="*/ 13 w 42"/>
                  <a:gd name="T21" fmla="*/ 8 h 41"/>
                  <a:gd name="T22" fmla="*/ 22 w 42"/>
                  <a:gd name="T23" fmla="*/ 8 h 41"/>
                  <a:gd name="T24" fmla="*/ 31 w 42"/>
                  <a:gd name="T25" fmla="*/ 15 h 41"/>
                  <a:gd name="T26" fmla="*/ 24 w 42"/>
                  <a:gd name="T27" fmla="*/ 22 h 41"/>
                  <a:gd name="T28" fmla="*/ 31 w 42"/>
                  <a:gd name="T29" fmla="*/ 33 h 41"/>
                  <a:gd name="T30" fmla="*/ 27 w 42"/>
                  <a:gd name="T31" fmla="*/ 33 h 41"/>
                  <a:gd name="T32" fmla="*/ 21 w 42"/>
                  <a:gd name="T33" fmla="*/ 22 h 41"/>
                  <a:gd name="T34" fmla="*/ 17 w 42"/>
                  <a:gd name="T35" fmla="*/ 22 h 41"/>
                  <a:gd name="T36" fmla="*/ 17 w 42"/>
                  <a:gd name="T37" fmla="*/ 33 h 41"/>
                  <a:gd name="T38" fmla="*/ 13 w 42"/>
                  <a:gd name="T39" fmla="*/ 33 h 41"/>
                  <a:gd name="T40" fmla="*/ 13 w 42"/>
                  <a:gd name="T41" fmla="*/ 8 h 41"/>
                  <a:gd name="T42" fmla="*/ 17 w 42"/>
                  <a:gd name="T43" fmla="*/ 19 h 41"/>
                  <a:gd name="T44" fmla="*/ 20 w 42"/>
                  <a:gd name="T45" fmla="*/ 19 h 41"/>
                  <a:gd name="T46" fmla="*/ 27 w 42"/>
                  <a:gd name="T47" fmla="*/ 15 h 41"/>
                  <a:gd name="T48" fmla="*/ 22 w 42"/>
                  <a:gd name="T49" fmla="*/ 11 h 41"/>
                  <a:gd name="T50" fmla="*/ 17 w 42"/>
                  <a:gd name="T51" fmla="*/ 11 h 41"/>
                  <a:gd name="T52" fmla="*/ 17 w 42"/>
                  <a:gd name="T53" fmla="*/ 1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2" h="41">
                    <a:moveTo>
                      <a:pt x="21" y="0"/>
                    </a:moveTo>
                    <a:cubicBezTo>
                      <a:pt x="32" y="0"/>
                      <a:pt x="42" y="9"/>
                      <a:pt x="42" y="20"/>
                    </a:cubicBezTo>
                    <a:cubicBezTo>
                      <a:pt x="42" y="32"/>
                      <a:pt x="32" y="41"/>
                      <a:pt x="21" y="41"/>
                    </a:cubicBezTo>
                    <a:cubicBezTo>
                      <a:pt x="9" y="41"/>
                      <a:pt x="0" y="32"/>
                      <a:pt x="0" y="20"/>
                    </a:cubicBezTo>
                    <a:cubicBezTo>
                      <a:pt x="0" y="9"/>
                      <a:pt x="9" y="0"/>
                      <a:pt x="21" y="0"/>
                    </a:cubicBezTo>
                    <a:close/>
                    <a:moveTo>
                      <a:pt x="21" y="38"/>
                    </a:moveTo>
                    <a:cubicBezTo>
                      <a:pt x="31" y="38"/>
                      <a:pt x="38" y="31"/>
                      <a:pt x="38" y="20"/>
                    </a:cubicBezTo>
                    <a:cubicBezTo>
                      <a:pt x="38" y="10"/>
                      <a:pt x="31" y="3"/>
                      <a:pt x="21" y="3"/>
                    </a:cubicBezTo>
                    <a:cubicBezTo>
                      <a:pt x="11" y="3"/>
                      <a:pt x="4" y="10"/>
                      <a:pt x="4" y="20"/>
                    </a:cubicBezTo>
                    <a:cubicBezTo>
                      <a:pt x="4" y="31"/>
                      <a:pt x="11" y="38"/>
                      <a:pt x="21" y="38"/>
                    </a:cubicBezTo>
                    <a:close/>
                    <a:moveTo>
                      <a:pt x="13" y="8"/>
                    </a:moveTo>
                    <a:cubicBezTo>
                      <a:pt x="22" y="8"/>
                      <a:pt x="22" y="8"/>
                      <a:pt x="22" y="8"/>
                    </a:cubicBezTo>
                    <a:cubicBezTo>
                      <a:pt x="28" y="8"/>
                      <a:pt x="31" y="11"/>
                      <a:pt x="31" y="15"/>
                    </a:cubicBezTo>
                    <a:cubicBezTo>
                      <a:pt x="31" y="20"/>
                      <a:pt x="28" y="22"/>
                      <a:pt x="24" y="22"/>
                    </a:cubicBezTo>
                    <a:cubicBezTo>
                      <a:pt x="31" y="33"/>
                      <a:pt x="31" y="33"/>
                      <a:pt x="31" y="33"/>
                    </a:cubicBezTo>
                    <a:cubicBezTo>
                      <a:pt x="27" y="33"/>
                      <a:pt x="27" y="33"/>
                      <a:pt x="27" y="33"/>
                    </a:cubicBezTo>
                    <a:cubicBezTo>
                      <a:pt x="21" y="22"/>
                      <a:pt x="21" y="22"/>
                      <a:pt x="21" y="22"/>
                    </a:cubicBezTo>
                    <a:cubicBezTo>
                      <a:pt x="17" y="22"/>
                      <a:pt x="17" y="22"/>
                      <a:pt x="17" y="22"/>
                    </a:cubicBezTo>
                    <a:cubicBezTo>
                      <a:pt x="17" y="33"/>
                      <a:pt x="17" y="33"/>
                      <a:pt x="17" y="33"/>
                    </a:cubicBezTo>
                    <a:cubicBezTo>
                      <a:pt x="13" y="33"/>
                      <a:pt x="13" y="33"/>
                      <a:pt x="13" y="33"/>
                    </a:cubicBezTo>
                    <a:lnTo>
                      <a:pt x="13" y="8"/>
                    </a:lnTo>
                    <a:close/>
                    <a:moveTo>
                      <a:pt x="17" y="19"/>
                    </a:moveTo>
                    <a:cubicBezTo>
                      <a:pt x="20" y="19"/>
                      <a:pt x="20" y="19"/>
                      <a:pt x="20" y="19"/>
                    </a:cubicBezTo>
                    <a:cubicBezTo>
                      <a:pt x="24" y="19"/>
                      <a:pt x="27" y="19"/>
                      <a:pt x="27" y="15"/>
                    </a:cubicBezTo>
                    <a:cubicBezTo>
                      <a:pt x="27" y="12"/>
                      <a:pt x="24" y="11"/>
                      <a:pt x="22" y="11"/>
                    </a:cubicBezTo>
                    <a:cubicBezTo>
                      <a:pt x="17" y="11"/>
                      <a:pt x="17" y="11"/>
                      <a:pt x="17" y="11"/>
                    </a:cubicBezTo>
                    <a:lnTo>
                      <a:pt x="1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28" name="Text Placeholder 27"/>
          <p:cNvSpPr>
            <a:spLocks noGrp="1"/>
          </p:cNvSpPr>
          <p:nvPr>
            <p:ph type="body" sz="quarter" idx="13" hasCustomPrompt="1"/>
          </p:nvPr>
        </p:nvSpPr>
        <p:spPr>
          <a:xfrm>
            <a:off x="381000" y="4325897"/>
            <a:ext cx="5715000" cy="1274801"/>
          </a:xfrm>
        </p:spPr>
        <p:txBody>
          <a:bodyPr wrap="square" lIns="0" anchor="ctr">
            <a:normAutofit/>
          </a:bodyPr>
          <a:lstStyle>
            <a:lvl1pPr marL="0" indent="0">
              <a:spcAft>
                <a:spcPts val="600"/>
              </a:spcAft>
              <a:buNone/>
              <a:defRPr sz="2400" baseline="0">
                <a:solidFill>
                  <a:schemeClr val="bg1"/>
                </a:solidFill>
              </a:defRPr>
            </a:lvl1pPr>
          </a:lstStyle>
          <a:p>
            <a:pPr lvl="0"/>
            <a:r>
              <a:rPr lang="en-US" dirty="0"/>
              <a:t>Presenter Name</a:t>
            </a:r>
            <a:br>
              <a:rPr lang="en-US" dirty="0"/>
            </a:br>
            <a:r>
              <a:rPr lang="en-US" dirty="0"/>
              <a:t>Presenter Title</a:t>
            </a:r>
          </a:p>
        </p:txBody>
      </p:sp>
    </p:spTree>
    <p:extLst>
      <p:ext uri="{BB962C8B-B14F-4D97-AF65-F5344CB8AC3E}">
        <p14:creationId xmlns:p14="http://schemas.microsoft.com/office/powerpoint/2010/main" val="3446050400"/>
      </p:ext>
    </p:extLst>
  </p:cSld>
  <p:clrMapOvr>
    <a:masterClrMapping/>
  </p:clrMapOvr>
  <p:transition>
    <p:fade/>
  </p:transition>
  <p:hf sldNum="0" hdr="0" ftr="0"/>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Animated Opening Slide">
    <p:spTree>
      <p:nvGrpSpPr>
        <p:cNvPr id="1" name=""/>
        <p:cNvGrpSpPr/>
        <p:nvPr/>
      </p:nvGrpSpPr>
      <p:grpSpPr>
        <a:xfrm>
          <a:off x="0" y="0"/>
          <a:ext cx="0" cy="0"/>
          <a:chOff x="0" y="0"/>
          <a:chExt cx="0" cy="0"/>
        </a:xfrm>
      </p:grpSpPr>
      <p:sp>
        <p:nvSpPr>
          <p:cNvPr id="13" name="Trapezoid 12">
            <a:extLst>
              <a:ext uri="{FF2B5EF4-FFF2-40B4-BE49-F238E27FC236}">
                <a16:creationId xmlns:a16="http://schemas.microsoft.com/office/drawing/2014/main" id="{5DD5D4CC-621C-41F8-8ABA-55DAA028ECBB}"/>
              </a:ext>
            </a:extLst>
          </p:cNvPr>
          <p:cNvSpPr/>
          <p:nvPr userDrawn="1"/>
        </p:nvSpPr>
        <p:spPr>
          <a:xfrm rot="10800000">
            <a:off x="4724400" y="4191000"/>
            <a:ext cx="2743200" cy="609600"/>
          </a:xfrm>
          <a:prstGeom prst="trapezoid">
            <a:avLst>
              <a:gd name="adj" fmla="val 117424"/>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grpSp>
        <p:nvGrpSpPr>
          <p:cNvPr id="2" name="Group 1"/>
          <p:cNvGrpSpPr>
            <a:grpSpLocks noChangeAspect="1"/>
          </p:cNvGrpSpPr>
          <p:nvPr userDrawn="1"/>
        </p:nvGrpSpPr>
        <p:grpSpPr>
          <a:xfrm>
            <a:off x="4724400" y="2057400"/>
            <a:ext cx="2743200" cy="2743200"/>
            <a:chOff x="4724400" y="2057400"/>
            <a:chExt cx="2743200" cy="2743200"/>
          </a:xfrm>
        </p:grpSpPr>
        <p:sp>
          <p:nvSpPr>
            <p:cNvPr id="3" name="Rectangle 2">
              <a:extLst>
                <a:ext uri="{FF2B5EF4-FFF2-40B4-BE49-F238E27FC236}">
                  <a16:creationId xmlns:a16="http://schemas.microsoft.com/office/drawing/2014/main" id="{D29DC7FE-AC82-431F-98BF-29FC267130B1}"/>
                </a:ext>
              </a:extLst>
            </p:cNvPr>
            <p:cNvSpPr/>
            <p:nvPr/>
          </p:nvSpPr>
          <p:spPr>
            <a:xfrm>
              <a:off x="4724400" y="2057400"/>
              <a:ext cx="2743200" cy="2743200"/>
            </a:xfrm>
            <a:prstGeom prst="rect">
              <a:avLst/>
            </a:prstGeom>
            <a:gradFill flip="none" rotWithShape="1">
              <a:gsLst>
                <a:gs pos="0">
                  <a:srgbClr val="6ABF4B"/>
                </a:gs>
                <a:gs pos="99000">
                  <a:srgbClr val="54C8E8"/>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700" dirty="0"/>
            </a:p>
          </p:txBody>
        </p:sp>
        <p:grpSp>
          <p:nvGrpSpPr>
            <p:cNvPr id="4" name="Group 4">
              <a:extLst>
                <a:ext uri="{FF2B5EF4-FFF2-40B4-BE49-F238E27FC236}">
                  <a16:creationId xmlns:a16="http://schemas.microsoft.com/office/drawing/2014/main" id="{BB74FD83-EF1E-43B0-BAC9-95799264DF40}"/>
                </a:ext>
              </a:extLst>
            </p:cNvPr>
            <p:cNvGrpSpPr>
              <a:grpSpLocks noChangeAspect="1"/>
            </p:cNvGrpSpPr>
            <p:nvPr userDrawn="1"/>
          </p:nvGrpSpPr>
          <p:grpSpPr bwMode="auto">
            <a:xfrm>
              <a:off x="5154168" y="3116582"/>
              <a:ext cx="1883664" cy="624837"/>
              <a:chOff x="4992" y="1007"/>
              <a:chExt cx="823" cy="273"/>
            </a:xfrm>
            <a:solidFill>
              <a:srgbClr val="FFFFFF"/>
            </a:solidFill>
          </p:grpSpPr>
          <p:sp>
            <p:nvSpPr>
              <p:cNvPr id="5" name="Freeform 5">
                <a:extLst>
                  <a:ext uri="{FF2B5EF4-FFF2-40B4-BE49-F238E27FC236}">
                    <a16:creationId xmlns:a16="http://schemas.microsoft.com/office/drawing/2014/main" id="{684C248C-E801-46CE-89AA-270E8706AE3C}"/>
                  </a:ext>
                </a:extLst>
              </p:cNvPr>
              <p:cNvSpPr>
                <a:spLocks/>
              </p:cNvSpPr>
              <p:nvPr/>
            </p:nvSpPr>
            <p:spPr bwMode="auto">
              <a:xfrm>
                <a:off x="4992" y="1017"/>
                <a:ext cx="189" cy="197"/>
              </a:xfrm>
              <a:custGeom>
                <a:avLst/>
                <a:gdLst>
                  <a:gd name="T0" fmla="*/ 0 w 189"/>
                  <a:gd name="T1" fmla="*/ 187 h 197"/>
                  <a:gd name="T2" fmla="*/ 21 w 189"/>
                  <a:gd name="T3" fmla="*/ 183 h 197"/>
                  <a:gd name="T4" fmla="*/ 21 w 189"/>
                  <a:gd name="T5" fmla="*/ 15 h 197"/>
                  <a:gd name="T6" fmla="*/ 0 w 189"/>
                  <a:gd name="T7" fmla="*/ 12 h 197"/>
                  <a:gd name="T8" fmla="*/ 0 w 189"/>
                  <a:gd name="T9" fmla="*/ 0 h 197"/>
                  <a:gd name="T10" fmla="*/ 66 w 189"/>
                  <a:gd name="T11" fmla="*/ 0 h 197"/>
                  <a:gd name="T12" fmla="*/ 66 w 189"/>
                  <a:gd name="T13" fmla="*/ 12 h 197"/>
                  <a:gd name="T14" fmla="*/ 46 w 189"/>
                  <a:gd name="T15" fmla="*/ 14 h 197"/>
                  <a:gd name="T16" fmla="*/ 46 w 189"/>
                  <a:gd name="T17" fmla="*/ 94 h 197"/>
                  <a:gd name="T18" fmla="*/ 143 w 189"/>
                  <a:gd name="T19" fmla="*/ 94 h 197"/>
                  <a:gd name="T20" fmla="*/ 143 w 189"/>
                  <a:gd name="T21" fmla="*/ 14 h 197"/>
                  <a:gd name="T22" fmla="*/ 122 w 189"/>
                  <a:gd name="T23" fmla="*/ 12 h 197"/>
                  <a:gd name="T24" fmla="*/ 122 w 189"/>
                  <a:gd name="T25" fmla="*/ 0 h 197"/>
                  <a:gd name="T26" fmla="*/ 188 w 189"/>
                  <a:gd name="T27" fmla="*/ 0 h 197"/>
                  <a:gd name="T28" fmla="*/ 188 w 189"/>
                  <a:gd name="T29" fmla="*/ 12 h 197"/>
                  <a:gd name="T30" fmla="*/ 168 w 189"/>
                  <a:gd name="T31" fmla="*/ 14 h 197"/>
                  <a:gd name="T32" fmla="*/ 168 w 189"/>
                  <a:gd name="T33" fmla="*/ 183 h 197"/>
                  <a:gd name="T34" fmla="*/ 189 w 189"/>
                  <a:gd name="T35" fmla="*/ 187 h 197"/>
                  <a:gd name="T36" fmla="*/ 189 w 189"/>
                  <a:gd name="T37" fmla="*/ 197 h 197"/>
                  <a:gd name="T38" fmla="*/ 121 w 189"/>
                  <a:gd name="T39" fmla="*/ 197 h 197"/>
                  <a:gd name="T40" fmla="*/ 121 w 189"/>
                  <a:gd name="T41" fmla="*/ 187 h 197"/>
                  <a:gd name="T42" fmla="*/ 143 w 189"/>
                  <a:gd name="T43" fmla="*/ 183 h 197"/>
                  <a:gd name="T44" fmla="*/ 143 w 189"/>
                  <a:gd name="T45" fmla="*/ 109 h 197"/>
                  <a:gd name="T46" fmla="*/ 46 w 189"/>
                  <a:gd name="T47" fmla="*/ 109 h 197"/>
                  <a:gd name="T48" fmla="*/ 46 w 189"/>
                  <a:gd name="T49" fmla="*/ 183 h 197"/>
                  <a:gd name="T50" fmla="*/ 68 w 189"/>
                  <a:gd name="T51" fmla="*/ 187 h 197"/>
                  <a:gd name="T52" fmla="*/ 68 w 189"/>
                  <a:gd name="T53" fmla="*/ 197 h 197"/>
                  <a:gd name="T54" fmla="*/ 0 w 189"/>
                  <a:gd name="T55" fmla="*/ 197 h 197"/>
                  <a:gd name="T56" fmla="*/ 0 w 189"/>
                  <a:gd name="T57" fmla="*/ 18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89" h="197">
                    <a:moveTo>
                      <a:pt x="0" y="187"/>
                    </a:moveTo>
                    <a:lnTo>
                      <a:pt x="21" y="183"/>
                    </a:lnTo>
                    <a:lnTo>
                      <a:pt x="21" y="15"/>
                    </a:lnTo>
                    <a:lnTo>
                      <a:pt x="0" y="12"/>
                    </a:lnTo>
                    <a:lnTo>
                      <a:pt x="0" y="0"/>
                    </a:lnTo>
                    <a:lnTo>
                      <a:pt x="66" y="0"/>
                    </a:lnTo>
                    <a:lnTo>
                      <a:pt x="66" y="12"/>
                    </a:lnTo>
                    <a:lnTo>
                      <a:pt x="46" y="14"/>
                    </a:lnTo>
                    <a:lnTo>
                      <a:pt x="46" y="94"/>
                    </a:lnTo>
                    <a:lnTo>
                      <a:pt x="143" y="94"/>
                    </a:lnTo>
                    <a:lnTo>
                      <a:pt x="143" y="14"/>
                    </a:lnTo>
                    <a:lnTo>
                      <a:pt x="122" y="12"/>
                    </a:lnTo>
                    <a:lnTo>
                      <a:pt x="122" y="0"/>
                    </a:lnTo>
                    <a:lnTo>
                      <a:pt x="188" y="0"/>
                    </a:lnTo>
                    <a:lnTo>
                      <a:pt x="188" y="12"/>
                    </a:lnTo>
                    <a:lnTo>
                      <a:pt x="168" y="14"/>
                    </a:lnTo>
                    <a:lnTo>
                      <a:pt x="168" y="183"/>
                    </a:lnTo>
                    <a:lnTo>
                      <a:pt x="189" y="187"/>
                    </a:lnTo>
                    <a:lnTo>
                      <a:pt x="189" y="197"/>
                    </a:lnTo>
                    <a:lnTo>
                      <a:pt x="121" y="197"/>
                    </a:lnTo>
                    <a:lnTo>
                      <a:pt x="121" y="187"/>
                    </a:lnTo>
                    <a:lnTo>
                      <a:pt x="143" y="183"/>
                    </a:lnTo>
                    <a:lnTo>
                      <a:pt x="143" y="109"/>
                    </a:lnTo>
                    <a:lnTo>
                      <a:pt x="46" y="109"/>
                    </a:lnTo>
                    <a:lnTo>
                      <a:pt x="46" y="183"/>
                    </a:lnTo>
                    <a:lnTo>
                      <a:pt x="68" y="187"/>
                    </a:lnTo>
                    <a:lnTo>
                      <a:pt x="68" y="197"/>
                    </a:lnTo>
                    <a:lnTo>
                      <a:pt x="0" y="197"/>
                    </a:lnTo>
                    <a:lnTo>
                      <a:pt x="0" y="18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Freeform 6">
                <a:extLst>
                  <a:ext uri="{FF2B5EF4-FFF2-40B4-BE49-F238E27FC236}">
                    <a16:creationId xmlns:a16="http://schemas.microsoft.com/office/drawing/2014/main" id="{E53B33E3-324A-4532-975C-F9D23ED42041}"/>
                  </a:ext>
                </a:extLst>
              </p:cNvPr>
              <p:cNvSpPr>
                <a:spLocks/>
              </p:cNvSpPr>
              <p:nvPr/>
            </p:nvSpPr>
            <p:spPr bwMode="auto">
              <a:xfrm>
                <a:off x="5173" y="1072"/>
                <a:ext cx="146" cy="208"/>
              </a:xfrm>
              <a:custGeom>
                <a:avLst/>
                <a:gdLst>
                  <a:gd name="T0" fmla="*/ 25 w 199"/>
                  <a:gd name="T1" fmla="*/ 252 h 282"/>
                  <a:gd name="T2" fmla="*/ 32 w 199"/>
                  <a:gd name="T3" fmla="*/ 253 h 282"/>
                  <a:gd name="T4" fmla="*/ 39 w 199"/>
                  <a:gd name="T5" fmla="*/ 253 h 282"/>
                  <a:gd name="T6" fmla="*/ 52 w 199"/>
                  <a:gd name="T7" fmla="*/ 251 h 282"/>
                  <a:gd name="T8" fmla="*/ 67 w 199"/>
                  <a:gd name="T9" fmla="*/ 243 h 282"/>
                  <a:gd name="T10" fmla="*/ 81 w 199"/>
                  <a:gd name="T11" fmla="*/ 224 h 282"/>
                  <a:gd name="T12" fmla="*/ 94 w 199"/>
                  <a:gd name="T13" fmla="*/ 193 h 282"/>
                  <a:gd name="T14" fmla="*/ 87 w 199"/>
                  <a:gd name="T15" fmla="*/ 193 h 282"/>
                  <a:gd name="T16" fmla="*/ 17 w 199"/>
                  <a:gd name="T17" fmla="*/ 22 h 282"/>
                  <a:gd name="T18" fmla="*/ 0 w 199"/>
                  <a:gd name="T19" fmla="*/ 19 h 282"/>
                  <a:gd name="T20" fmla="*/ 0 w 199"/>
                  <a:gd name="T21" fmla="*/ 0 h 282"/>
                  <a:gd name="T22" fmla="*/ 79 w 199"/>
                  <a:gd name="T23" fmla="*/ 0 h 282"/>
                  <a:gd name="T24" fmla="*/ 79 w 199"/>
                  <a:gd name="T25" fmla="*/ 19 h 282"/>
                  <a:gd name="T26" fmla="*/ 54 w 199"/>
                  <a:gd name="T27" fmla="*/ 22 h 282"/>
                  <a:gd name="T28" fmla="*/ 95 w 199"/>
                  <a:gd name="T29" fmla="*/ 138 h 282"/>
                  <a:gd name="T30" fmla="*/ 106 w 199"/>
                  <a:gd name="T31" fmla="*/ 173 h 282"/>
                  <a:gd name="T32" fmla="*/ 116 w 199"/>
                  <a:gd name="T33" fmla="*/ 138 h 282"/>
                  <a:gd name="T34" fmla="*/ 151 w 199"/>
                  <a:gd name="T35" fmla="*/ 22 h 282"/>
                  <a:gd name="T36" fmla="*/ 125 w 199"/>
                  <a:gd name="T37" fmla="*/ 19 h 282"/>
                  <a:gd name="T38" fmla="*/ 125 w 199"/>
                  <a:gd name="T39" fmla="*/ 0 h 282"/>
                  <a:gd name="T40" fmla="*/ 199 w 199"/>
                  <a:gd name="T41" fmla="*/ 0 h 282"/>
                  <a:gd name="T42" fmla="*/ 199 w 199"/>
                  <a:gd name="T43" fmla="*/ 19 h 282"/>
                  <a:gd name="T44" fmla="*/ 180 w 199"/>
                  <a:gd name="T45" fmla="*/ 21 h 282"/>
                  <a:gd name="T46" fmla="*/ 159 w 199"/>
                  <a:gd name="T47" fmla="*/ 80 h 282"/>
                  <a:gd name="T48" fmla="*/ 144 w 199"/>
                  <a:gd name="T49" fmla="*/ 124 h 282"/>
                  <a:gd name="T50" fmla="*/ 133 w 199"/>
                  <a:gd name="T51" fmla="*/ 156 h 282"/>
                  <a:gd name="T52" fmla="*/ 126 w 199"/>
                  <a:gd name="T53" fmla="*/ 177 h 282"/>
                  <a:gd name="T54" fmla="*/ 121 w 199"/>
                  <a:gd name="T55" fmla="*/ 191 h 282"/>
                  <a:gd name="T56" fmla="*/ 117 w 199"/>
                  <a:gd name="T57" fmla="*/ 200 h 282"/>
                  <a:gd name="T58" fmla="*/ 104 w 199"/>
                  <a:gd name="T59" fmla="*/ 231 h 282"/>
                  <a:gd name="T60" fmla="*/ 89 w 199"/>
                  <a:gd name="T61" fmla="*/ 255 h 282"/>
                  <a:gd name="T62" fmla="*/ 73 w 199"/>
                  <a:gd name="T63" fmla="*/ 271 h 282"/>
                  <a:gd name="T64" fmla="*/ 54 w 199"/>
                  <a:gd name="T65" fmla="*/ 280 h 282"/>
                  <a:gd name="T66" fmla="*/ 39 w 199"/>
                  <a:gd name="T67" fmla="*/ 282 h 282"/>
                  <a:gd name="T68" fmla="*/ 35 w 199"/>
                  <a:gd name="T69" fmla="*/ 282 h 282"/>
                  <a:gd name="T70" fmla="*/ 31 w 199"/>
                  <a:gd name="T71" fmla="*/ 281 h 282"/>
                  <a:gd name="T72" fmla="*/ 27 w 199"/>
                  <a:gd name="T73" fmla="*/ 280 h 282"/>
                  <a:gd name="T74" fmla="*/ 25 w 199"/>
                  <a:gd name="T75" fmla="*/ 279 h 282"/>
                  <a:gd name="T76" fmla="*/ 25 w 199"/>
                  <a:gd name="T77" fmla="*/ 25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99" h="282">
                    <a:moveTo>
                      <a:pt x="25" y="252"/>
                    </a:moveTo>
                    <a:cubicBezTo>
                      <a:pt x="27" y="252"/>
                      <a:pt x="29" y="253"/>
                      <a:pt x="32" y="253"/>
                    </a:cubicBezTo>
                    <a:cubicBezTo>
                      <a:pt x="34" y="253"/>
                      <a:pt x="37" y="253"/>
                      <a:pt x="39" y="253"/>
                    </a:cubicBezTo>
                    <a:cubicBezTo>
                      <a:pt x="43" y="253"/>
                      <a:pt x="47" y="253"/>
                      <a:pt x="52" y="251"/>
                    </a:cubicBezTo>
                    <a:cubicBezTo>
                      <a:pt x="57" y="250"/>
                      <a:pt x="62" y="247"/>
                      <a:pt x="67" y="243"/>
                    </a:cubicBezTo>
                    <a:cubicBezTo>
                      <a:pt x="72" y="238"/>
                      <a:pt x="77" y="232"/>
                      <a:pt x="81" y="224"/>
                    </a:cubicBezTo>
                    <a:cubicBezTo>
                      <a:pt x="86" y="216"/>
                      <a:pt x="90" y="206"/>
                      <a:pt x="94" y="193"/>
                    </a:cubicBezTo>
                    <a:cubicBezTo>
                      <a:pt x="87" y="193"/>
                      <a:pt x="87" y="193"/>
                      <a:pt x="87" y="193"/>
                    </a:cubicBezTo>
                    <a:cubicBezTo>
                      <a:pt x="17" y="22"/>
                      <a:pt x="17" y="22"/>
                      <a:pt x="17" y="22"/>
                    </a:cubicBezTo>
                    <a:cubicBezTo>
                      <a:pt x="0" y="19"/>
                      <a:pt x="0" y="19"/>
                      <a:pt x="0" y="19"/>
                    </a:cubicBezTo>
                    <a:cubicBezTo>
                      <a:pt x="0" y="0"/>
                      <a:pt x="0" y="0"/>
                      <a:pt x="0" y="0"/>
                    </a:cubicBezTo>
                    <a:cubicBezTo>
                      <a:pt x="79" y="0"/>
                      <a:pt x="79" y="0"/>
                      <a:pt x="79" y="0"/>
                    </a:cubicBezTo>
                    <a:cubicBezTo>
                      <a:pt x="79" y="19"/>
                      <a:pt x="79" y="19"/>
                      <a:pt x="79" y="19"/>
                    </a:cubicBezTo>
                    <a:cubicBezTo>
                      <a:pt x="54" y="22"/>
                      <a:pt x="54" y="22"/>
                      <a:pt x="54" y="22"/>
                    </a:cubicBezTo>
                    <a:cubicBezTo>
                      <a:pt x="95" y="138"/>
                      <a:pt x="95" y="138"/>
                      <a:pt x="95" y="138"/>
                    </a:cubicBezTo>
                    <a:cubicBezTo>
                      <a:pt x="106" y="173"/>
                      <a:pt x="106" y="173"/>
                      <a:pt x="106" y="173"/>
                    </a:cubicBezTo>
                    <a:cubicBezTo>
                      <a:pt x="116" y="138"/>
                      <a:pt x="116" y="138"/>
                      <a:pt x="116" y="138"/>
                    </a:cubicBezTo>
                    <a:cubicBezTo>
                      <a:pt x="151" y="22"/>
                      <a:pt x="151" y="22"/>
                      <a:pt x="151" y="22"/>
                    </a:cubicBezTo>
                    <a:cubicBezTo>
                      <a:pt x="125" y="19"/>
                      <a:pt x="125" y="19"/>
                      <a:pt x="125" y="19"/>
                    </a:cubicBezTo>
                    <a:cubicBezTo>
                      <a:pt x="125" y="0"/>
                      <a:pt x="125" y="0"/>
                      <a:pt x="125" y="0"/>
                    </a:cubicBezTo>
                    <a:cubicBezTo>
                      <a:pt x="199" y="0"/>
                      <a:pt x="199" y="0"/>
                      <a:pt x="199" y="0"/>
                    </a:cubicBezTo>
                    <a:cubicBezTo>
                      <a:pt x="199" y="19"/>
                      <a:pt x="199" y="19"/>
                      <a:pt x="199" y="19"/>
                    </a:cubicBezTo>
                    <a:cubicBezTo>
                      <a:pt x="180" y="21"/>
                      <a:pt x="180" y="21"/>
                      <a:pt x="180" y="21"/>
                    </a:cubicBezTo>
                    <a:cubicBezTo>
                      <a:pt x="172" y="44"/>
                      <a:pt x="165" y="63"/>
                      <a:pt x="159" y="80"/>
                    </a:cubicBezTo>
                    <a:cubicBezTo>
                      <a:pt x="154" y="97"/>
                      <a:pt x="149" y="112"/>
                      <a:pt x="144" y="124"/>
                    </a:cubicBezTo>
                    <a:cubicBezTo>
                      <a:pt x="140" y="136"/>
                      <a:pt x="136" y="147"/>
                      <a:pt x="133" y="156"/>
                    </a:cubicBezTo>
                    <a:cubicBezTo>
                      <a:pt x="130" y="164"/>
                      <a:pt x="128" y="171"/>
                      <a:pt x="126" y="177"/>
                    </a:cubicBezTo>
                    <a:cubicBezTo>
                      <a:pt x="124" y="183"/>
                      <a:pt x="122" y="187"/>
                      <a:pt x="121" y="191"/>
                    </a:cubicBezTo>
                    <a:cubicBezTo>
                      <a:pt x="119" y="195"/>
                      <a:pt x="118" y="197"/>
                      <a:pt x="117" y="200"/>
                    </a:cubicBezTo>
                    <a:cubicBezTo>
                      <a:pt x="113" y="211"/>
                      <a:pt x="108" y="222"/>
                      <a:pt x="104" y="231"/>
                    </a:cubicBezTo>
                    <a:cubicBezTo>
                      <a:pt x="99" y="240"/>
                      <a:pt x="94" y="248"/>
                      <a:pt x="89" y="255"/>
                    </a:cubicBezTo>
                    <a:cubicBezTo>
                      <a:pt x="84" y="261"/>
                      <a:pt x="79" y="267"/>
                      <a:pt x="73" y="271"/>
                    </a:cubicBezTo>
                    <a:cubicBezTo>
                      <a:pt x="67" y="275"/>
                      <a:pt x="61" y="278"/>
                      <a:pt x="54" y="280"/>
                    </a:cubicBezTo>
                    <a:cubicBezTo>
                      <a:pt x="49" y="281"/>
                      <a:pt x="44" y="282"/>
                      <a:pt x="39" y="282"/>
                    </a:cubicBezTo>
                    <a:cubicBezTo>
                      <a:pt x="37" y="282"/>
                      <a:pt x="36" y="282"/>
                      <a:pt x="35" y="282"/>
                    </a:cubicBezTo>
                    <a:cubicBezTo>
                      <a:pt x="33" y="282"/>
                      <a:pt x="32" y="281"/>
                      <a:pt x="31" y="281"/>
                    </a:cubicBezTo>
                    <a:cubicBezTo>
                      <a:pt x="29" y="281"/>
                      <a:pt x="28" y="281"/>
                      <a:pt x="27" y="280"/>
                    </a:cubicBezTo>
                    <a:cubicBezTo>
                      <a:pt x="26" y="280"/>
                      <a:pt x="25" y="280"/>
                      <a:pt x="25" y="279"/>
                    </a:cubicBezTo>
                    <a:lnTo>
                      <a:pt x="25" y="2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Freeform 7">
                <a:extLst>
                  <a:ext uri="{FF2B5EF4-FFF2-40B4-BE49-F238E27FC236}">
                    <a16:creationId xmlns:a16="http://schemas.microsoft.com/office/drawing/2014/main" id="{FD727287-C9FF-49F5-8048-FECAA50EFFFC}"/>
                  </a:ext>
                </a:extLst>
              </p:cNvPr>
              <p:cNvSpPr>
                <a:spLocks/>
              </p:cNvSpPr>
              <p:nvPr/>
            </p:nvSpPr>
            <p:spPr bwMode="auto">
              <a:xfrm>
                <a:off x="5312" y="1007"/>
                <a:ext cx="69" cy="207"/>
              </a:xfrm>
              <a:custGeom>
                <a:avLst/>
                <a:gdLst>
                  <a:gd name="T0" fmla="*/ 0 w 69"/>
                  <a:gd name="T1" fmla="*/ 197 h 207"/>
                  <a:gd name="T2" fmla="*/ 22 w 69"/>
                  <a:gd name="T3" fmla="*/ 194 h 207"/>
                  <a:gd name="T4" fmla="*/ 22 w 69"/>
                  <a:gd name="T5" fmla="*/ 22 h 207"/>
                  <a:gd name="T6" fmla="*/ 1 w 69"/>
                  <a:gd name="T7" fmla="*/ 17 h 207"/>
                  <a:gd name="T8" fmla="*/ 1 w 69"/>
                  <a:gd name="T9" fmla="*/ 5 h 207"/>
                  <a:gd name="T10" fmla="*/ 41 w 69"/>
                  <a:gd name="T11" fmla="*/ 0 h 207"/>
                  <a:gd name="T12" fmla="*/ 46 w 69"/>
                  <a:gd name="T13" fmla="*/ 3 h 207"/>
                  <a:gd name="T14" fmla="*/ 46 w 69"/>
                  <a:gd name="T15" fmla="*/ 194 h 207"/>
                  <a:gd name="T16" fmla="*/ 69 w 69"/>
                  <a:gd name="T17" fmla="*/ 197 h 207"/>
                  <a:gd name="T18" fmla="*/ 69 w 69"/>
                  <a:gd name="T19" fmla="*/ 207 h 207"/>
                  <a:gd name="T20" fmla="*/ 0 w 69"/>
                  <a:gd name="T21" fmla="*/ 207 h 207"/>
                  <a:gd name="T22" fmla="*/ 0 w 69"/>
                  <a:gd name="T23" fmla="*/ 197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207">
                    <a:moveTo>
                      <a:pt x="0" y="197"/>
                    </a:moveTo>
                    <a:lnTo>
                      <a:pt x="22" y="194"/>
                    </a:lnTo>
                    <a:lnTo>
                      <a:pt x="22" y="22"/>
                    </a:lnTo>
                    <a:lnTo>
                      <a:pt x="1" y="17"/>
                    </a:lnTo>
                    <a:lnTo>
                      <a:pt x="1" y="5"/>
                    </a:lnTo>
                    <a:lnTo>
                      <a:pt x="41" y="0"/>
                    </a:lnTo>
                    <a:lnTo>
                      <a:pt x="46" y="3"/>
                    </a:lnTo>
                    <a:lnTo>
                      <a:pt x="46" y="194"/>
                    </a:lnTo>
                    <a:lnTo>
                      <a:pt x="69" y="197"/>
                    </a:lnTo>
                    <a:lnTo>
                      <a:pt x="69" y="207"/>
                    </a:lnTo>
                    <a:lnTo>
                      <a:pt x="0" y="207"/>
                    </a:lnTo>
                    <a:lnTo>
                      <a:pt x="0" y="1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8">
                <a:extLst>
                  <a:ext uri="{FF2B5EF4-FFF2-40B4-BE49-F238E27FC236}">
                    <a16:creationId xmlns:a16="http://schemas.microsoft.com/office/drawing/2014/main" id="{45BAB9F8-3FA1-4FBD-878A-A0528C2607C8}"/>
                  </a:ext>
                </a:extLst>
              </p:cNvPr>
              <p:cNvSpPr>
                <a:spLocks noEditPoints="1"/>
              </p:cNvSpPr>
              <p:nvPr/>
            </p:nvSpPr>
            <p:spPr bwMode="auto">
              <a:xfrm>
                <a:off x="5381" y="1069"/>
                <a:ext cx="123" cy="148"/>
              </a:xfrm>
              <a:custGeom>
                <a:avLst/>
                <a:gdLst>
                  <a:gd name="T0" fmla="*/ 1 w 167"/>
                  <a:gd name="T1" fmla="*/ 141 h 200"/>
                  <a:gd name="T2" fmla="*/ 8 w 167"/>
                  <a:gd name="T3" fmla="*/ 120 h 200"/>
                  <a:gd name="T4" fmla="*/ 24 w 167"/>
                  <a:gd name="T5" fmla="*/ 104 h 200"/>
                  <a:gd name="T6" fmla="*/ 46 w 167"/>
                  <a:gd name="T7" fmla="*/ 93 h 200"/>
                  <a:gd name="T8" fmla="*/ 70 w 167"/>
                  <a:gd name="T9" fmla="*/ 86 h 200"/>
                  <a:gd name="T10" fmla="*/ 93 w 167"/>
                  <a:gd name="T11" fmla="*/ 83 h 200"/>
                  <a:gd name="T12" fmla="*/ 112 w 167"/>
                  <a:gd name="T13" fmla="*/ 82 h 200"/>
                  <a:gd name="T14" fmla="*/ 112 w 167"/>
                  <a:gd name="T15" fmla="*/ 67 h 200"/>
                  <a:gd name="T16" fmla="*/ 108 w 167"/>
                  <a:gd name="T17" fmla="*/ 44 h 200"/>
                  <a:gd name="T18" fmla="*/ 98 w 167"/>
                  <a:gd name="T19" fmla="*/ 31 h 200"/>
                  <a:gd name="T20" fmla="*/ 83 w 167"/>
                  <a:gd name="T21" fmla="*/ 25 h 200"/>
                  <a:gd name="T22" fmla="*/ 64 w 167"/>
                  <a:gd name="T23" fmla="*/ 23 h 200"/>
                  <a:gd name="T24" fmla="*/ 53 w 167"/>
                  <a:gd name="T25" fmla="*/ 24 h 200"/>
                  <a:gd name="T26" fmla="*/ 40 w 167"/>
                  <a:gd name="T27" fmla="*/ 26 h 200"/>
                  <a:gd name="T28" fmla="*/ 27 w 167"/>
                  <a:gd name="T29" fmla="*/ 31 h 200"/>
                  <a:gd name="T30" fmla="*/ 14 w 167"/>
                  <a:gd name="T31" fmla="*/ 36 h 200"/>
                  <a:gd name="T32" fmla="*/ 8 w 167"/>
                  <a:gd name="T33" fmla="*/ 20 h 200"/>
                  <a:gd name="T34" fmla="*/ 24 w 167"/>
                  <a:gd name="T35" fmla="*/ 11 h 200"/>
                  <a:gd name="T36" fmla="*/ 43 w 167"/>
                  <a:gd name="T37" fmla="*/ 5 h 200"/>
                  <a:gd name="T38" fmla="*/ 61 w 167"/>
                  <a:gd name="T39" fmla="*/ 1 h 200"/>
                  <a:gd name="T40" fmla="*/ 77 w 167"/>
                  <a:gd name="T41" fmla="*/ 0 h 200"/>
                  <a:gd name="T42" fmla="*/ 103 w 167"/>
                  <a:gd name="T43" fmla="*/ 3 h 200"/>
                  <a:gd name="T44" fmla="*/ 125 w 167"/>
                  <a:gd name="T45" fmla="*/ 13 h 200"/>
                  <a:gd name="T46" fmla="*/ 139 w 167"/>
                  <a:gd name="T47" fmla="*/ 32 h 200"/>
                  <a:gd name="T48" fmla="*/ 145 w 167"/>
                  <a:gd name="T49" fmla="*/ 63 h 200"/>
                  <a:gd name="T50" fmla="*/ 145 w 167"/>
                  <a:gd name="T51" fmla="*/ 182 h 200"/>
                  <a:gd name="T52" fmla="*/ 167 w 167"/>
                  <a:gd name="T53" fmla="*/ 182 h 200"/>
                  <a:gd name="T54" fmla="*/ 167 w 167"/>
                  <a:gd name="T55" fmla="*/ 193 h 200"/>
                  <a:gd name="T56" fmla="*/ 152 w 167"/>
                  <a:gd name="T57" fmla="*/ 198 h 200"/>
                  <a:gd name="T58" fmla="*/ 134 w 167"/>
                  <a:gd name="T59" fmla="*/ 200 h 200"/>
                  <a:gd name="T60" fmla="*/ 127 w 167"/>
                  <a:gd name="T61" fmla="*/ 200 h 200"/>
                  <a:gd name="T62" fmla="*/ 121 w 167"/>
                  <a:gd name="T63" fmla="*/ 198 h 200"/>
                  <a:gd name="T64" fmla="*/ 116 w 167"/>
                  <a:gd name="T65" fmla="*/ 192 h 200"/>
                  <a:gd name="T66" fmla="*/ 114 w 167"/>
                  <a:gd name="T67" fmla="*/ 182 h 200"/>
                  <a:gd name="T68" fmla="*/ 114 w 167"/>
                  <a:gd name="T69" fmla="*/ 178 h 200"/>
                  <a:gd name="T70" fmla="*/ 104 w 167"/>
                  <a:gd name="T71" fmla="*/ 187 h 200"/>
                  <a:gd name="T72" fmla="*/ 92 w 167"/>
                  <a:gd name="T73" fmla="*/ 194 h 200"/>
                  <a:gd name="T74" fmla="*/ 76 w 167"/>
                  <a:gd name="T75" fmla="*/ 199 h 200"/>
                  <a:gd name="T76" fmla="*/ 56 w 167"/>
                  <a:gd name="T77" fmla="*/ 200 h 200"/>
                  <a:gd name="T78" fmla="*/ 32 w 167"/>
                  <a:gd name="T79" fmla="*/ 195 h 200"/>
                  <a:gd name="T80" fmla="*/ 14 w 167"/>
                  <a:gd name="T81" fmla="*/ 182 h 200"/>
                  <a:gd name="T82" fmla="*/ 3 w 167"/>
                  <a:gd name="T83" fmla="*/ 164 h 200"/>
                  <a:gd name="T84" fmla="*/ 1 w 167"/>
                  <a:gd name="T85" fmla="*/ 141 h 200"/>
                  <a:gd name="T86" fmla="*/ 34 w 167"/>
                  <a:gd name="T87" fmla="*/ 141 h 200"/>
                  <a:gd name="T88" fmla="*/ 37 w 167"/>
                  <a:gd name="T89" fmla="*/ 159 h 200"/>
                  <a:gd name="T90" fmla="*/ 45 w 167"/>
                  <a:gd name="T91" fmla="*/ 170 h 200"/>
                  <a:gd name="T92" fmla="*/ 58 w 167"/>
                  <a:gd name="T93" fmla="*/ 176 h 200"/>
                  <a:gd name="T94" fmla="*/ 75 w 167"/>
                  <a:gd name="T95" fmla="*/ 178 h 200"/>
                  <a:gd name="T96" fmla="*/ 85 w 167"/>
                  <a:gd name="T97" fmla="*/ 177 h 200"/>
                  <a:gd name="T98" fmla="*/ 95 w 167"/>
                  <a:gd name="T99" fmla="*/ 174 h 200"/>
                  <a:gd name="T100" fmla="*/ 105 w 167"/>
                  <a:gd name="T101" fmla="*/ 169 h 200"/>
                  <a:gd name="T102" fmla="*/ 111 w 167"/>
                  <a:gd name="T103" fmla="*/ 164 h 200"/>
                  <a:gd name="T104" fmla="*/ 111 w 167"/>
                  <a:gd name="T105" fmla="*/ 131 h 200"/>
                  <a:gd name="T106" fmla="*/ 112 w 167"/>
                  <a:gd name="T107" fmla="*/ 99 h 200"/>
                  <a:gd name="T108" fmla="*/ 96 w 167"/>
                  <a:gd name="T109" fmla="*/ 100 h 200"/>
                  <a:gd name="T110" fmla="*/ 79 w 167"/>
                  <a:gd name="T111" fmla="*/ 103 h 200"/>
                  <a:gd name="T112" fmla="*/ 62 w 167"/>
                  <a:gd name="T113" fmla="*/ 108 h 200"/>
                  <a:gd name="T114" fmla="*/ 48 w 167"/>
                  <a:gd name="T115" fmla="*/ 116 h 200"/>
                  <a:gd name="T116" fmla="*/ 38 w 167"/>
                  <a:gd name="T117" fmla="*/ 127 h 200"/>
                  <a:gd name="T118" fmla="*/ 34 w 167"/>
                  <a:gd name="T119" fmla="*/ 141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7" h="200">
                    <a:moveTo>
                      <a:pt x="1" y="141"/>
                    </a:moveTo>
                    <a:cubicBezTo>
                      <a:pt x="1" y="133"/>
                      <a:pt x="4" y="126"/>
                      <a:pt x="8" y="120"/>
                    </a:cubicBezTo>
                    <a:cubicBezTo>
                      <a:pt x="13" y="114"/>
                      <a:pt x="18" y="108"/>
                      <a:pt x="24" y="104"/>
                    </a:cubicBezTo>
                    <a:cubicBezTo>
                      <a:pt x="31" y="100"/>
                      <a:pt x="38" y="96"/>
                      <a:pt x="46" y="93"/>
                    </a:cubicBezTo>
                    <a:cubicBezTo>
                      <a:pt x="54" y="90"/>
                      <a:pt x="62" y="88"/>
                      <a:pt x="70" y="86"/>
                    </a:cubicBezTo>
                    <a:cubicBezTo>
                      <a:pt x="78" y="85"/>
                      <a:pt x="85" y="83"/>
                      <a:pt x="93" y="83"/>
                    </a:cubicBezTo>
                    <a:cubicBezTo>
                      <a:pt x="100" y="82"/>
                      <a:pt x="106" y="82"/>
                      <a:pt x="112" y="82"/>
                    </a:cubicBezTo>
                    <a:cubicBezTo>
                      <a:pt x="112" y="67"/>
                      <a:pt x="112" y="67"/>
                      <a:pt x="112" y="67"/>
                    </a:cubicBezTo>
                    <a:cubicBezTo>
                      <a:pt x="112" y="58"/>
                      <a:pt x="110" y="50"/>
                      <a:pt x="108" y="44"/>
                    </a:cubicBezTo>
                    <a:cubicBezTo>
                      <a:pt x="106" y="39"/>
                      <a:pt x="102" y="34"/>
                      <a:pt x="98" y="31"/>
                    </a:cubicBezTo>
                    <a:cubicBezTo>
                      <a:pt x="94" y="28"/>
                      <a:pt x="89" y="26"/>
                      <a:pt x="83" y="25"/>
                    </a:cubicBezTo>
                    <a:cubicBezTo>
                      <a:pt x="77" y="23"/>
                      <a:pt x="71" y="23"/>
                      <a:pt x="64" y="23"/>
                    </a:cubicBezTo>
                    <a:cubicBezTo>
                      <a:pt x="61" y="23"/>
                      <a:pt x="57" y="23"/>
                      <a:pt x="53" y="24"/>
                    </a:cubicBezTo>
                    <a:cubicBezTo>
                      <a:pt x="49" y="24"/>
                      <a:pt x="45" y="25"/>
                      <a:pt x="40" y="26"/>
                    </a:cubicBezTo>
                    <a:cubicBezTo>
                      <a:pt x="36" y="28"/>
                      <a:pt x="32" y="29"/>
                      <a:pt x="27" y="31"/>
                    </a:cubicBezTo>
                    <a:cubicBezTo>
                      <a:pt x="23" y="32"/>
                      <a:pt x="18" y="34"/>
                      <a:pt x="14" y="36"/>
                    </a:cubicBezTo>
                    <a:cubicBezTo>
                      <a:pt x="8" y="20"/>
                      <a:pt x="8" y="20"/>
                      <a:pt x="8" y="20"/>
                    </a:cubicBezTo>
                    <a:cubicBezTo>
                      <a:pt x="12" y="17"/>
                      <a:pt x="17" y="14"/>
                      <a:pt x="24" y="11"/>
                    </a:cubicBezTo>
                    <a:cubicBezTo>
                      <a:pt x="30" y="9"/>
                      <a:pt x="36" y="7"/>
                      <a:pt x="43" y="5"/>
                    </a:cubicBezTo>
                    <a:cubicBezTo>
                      <a:pt x="49" y="3"/>
                      <a:pt x="55" y="2"/>
                      <a:pt x="61" y="1"/>
                    </a:cubicBezTo>
                    <a:cubicBezTo>
                      <a:pt x="68" y="0"/>
                      <a:pt x="73" y="0"/>
                      <a:pt x="77" y="0"/>
                    </a:cubicBezTo>
                    <a:cubicBezTo>
                      <a:pt x="86" y="0"/>
                      <a:pt x="95" y="1"/>
                      <a:pt x="103" y="3"/>
                    </a:cubicBezTo>
                    <a:cubicBezTo>
                      <a:pt x="111" y="5"/>
                      <a:pt x="119" y="8"/>
                      <a:pt x="125" y="13"/>
                    </a:cubicBezTo>
                    <a:cubicBezTo>
                      <a:pt x="131" y="18"/>
                      <a:pt x="136" y="24"/>
                      <a:pt x="139" y="32"/>
                    </a:cubicBezTo>
                    <a:cubicBezTo>
                      <a:pt x="143" y="40"/>
                      <a:pt x="145" y="50"/>
                      <a:pt x="145" y="63"/>
                    </a:cubicBezTo>
                    <a:cubicBezTo>
                      <a:pt x="145" y="182"/>
                      <a:pt x="145" y="182"/>
                      <a:pt x="145" y="182"/>
                    </a:cubicBezTo>
                    <a:cubicBezTo>
                      <a:pt x="167" y="182"/>
                      <a:pt x="167" y="182"/>
                      <a:pt x="167" y="182"/>
                    </a:cubicBezTo>
                    <a:cubicBezTo>
                      <a:pt x="167" y="193"/>
                      <a:pt x="167" y="193"/>
                      <a:pt x="167" y="193"/>
                    </a:cubicBezTo>
                    <a:cubicBezTo>
                      <a:pt x="163" y="195"/>
                      <a:pt x="158" y="197"/>
                      <a:pt x="152" y="198"/>
                    </a:cubicBezTo>
                    <a:cubicBezTo>
                      <a:pt x="146" y="200"/>
                      <a:pt x="140" y="200"/>
                      <a:pt x="134" y="200"/>
                    </a:cubicBezTo>
                    <a:cubicBezTo>
                      <a:pt x="132" y="200"/>
                      <a:pt x="130" y="200"/>
                      <a:pt x="127" y="200"/>
                    </a:cubicBezTo>
                    <a:cubicBezTo>
                      <a:pt x="125" y="200"/>
                      <a:pt x="123" y="199"/>
                      <a:pt x="121" y="198"/>
                    </a:cubicBezTo>
                    <a:cubicBezTo>
                      <a:pt x="119" y="197"/>
                      <a:pt x="117" y="195"/>
                      <a:pt x="116" y="192"/>
                    </a:cubicBezTo>
                    <a:cubicBezTo>
                      <a:pt x="114" y="190"/>
                      <a:pt x="114" y="187"/>
                      <a:pt x="114" y="182"/>
                    </a:cubicBezTo>
                    <a:cubicBezTo>
                      <a:pt x="114" y="178"/>
                      <a:pt x="114" y="178"/>
                      <a:pt x="114" y="178"/>
                    </a:cubicBezTo>
                    <a:cubicBezTo>
                      <a:pt x="111" y="181"/>
                      <a:pt x="108" y="184"/>
                      <a:pt x="104" y="187"/>
                    </a:cubicBezTo>
                    <a:cubicBezTo>
                      <a:pt x="101" y="189"/>
                      <a:pt x="96" y="192"/>
                      <a:pt x="92" y="194"/>
                    </a:cubicBezTo>
                    <a:cubicBezTo>
                      <a:pt x="87" y="196"/>
                      <a:pt x="82" y="197"/>
                      <a:pt x="76" y="199"/>
                    </a:cubicBezTo>
                    <a:cubicBezTo>
                      <a:pt x="70" y="200"/>
                      <a:pt x="63" y="200"/>
                      <a:pt x="56" y="200"/>
                    </a:cubicBezTo>
                    <a:cubicBezTo>
                      <a:pt x="47" y="200"/>
                      <a:pt x="39" y="199"/>
                      <a:pt x="32" y="195"/>
                    </a:cubicBezTo>
                    <a:cubicBezTo>
                      <a:pt x="25" y="192"/>
                      <a:pt x="18" y="188"/>
                      <a:pt x="14" y="182"/>
                    </a:cubicBezTo>
                    <a:cubicBezTo>
                      <a:pt x="9" y="177"/>
                      <a:pt x="5" y="171"/>
                      <a:pt x="3" y="164"/>
                    </a:cubicBezTo>
                    <a:cubicBezTo>
                      <a:pt x="0" y="156"/>
                      <a:pt x="0" y="149"/>
                      <a:pt x="1" y="141"/>
                    </a:cubicBezTo>
                    <a:close/>
                    <a:moveTo>
                      <a:pt x="34" y="141"/>
                    </a:moveTo>
                    <a:cubicBezTo>
                      <a:pt x="34" y="148"/>
                      <a:pt x="35" y="154"/>
                      <a:pt x="37" y="159"/>
                    </a:cubicBezTo>
                    <a:cubicBezTo>
                      <a:pt x="39" y="163"/>
                      <a:pt x="41" y="167"/>
                      <a:pt x="45" y="170"/>
                    </a:cubicBezTo>
                    <a:cubicBezTo>
                      <a:pt x="48" y="173"/>
                      <a:pt x="53" y="175"/>
                      <a:pt x="58" y="176"/>
                    </a:cubicBezTo>
                    <a:cubicBezTo>
                      <a:pt x="63" y="178"/>
                      <a:pt x="68" y="178"/>
                      <a:pt x="75" y="178"/>
                    </a:cubicBezTo>
                    <a:cubicBezTo>
                      <a:pt x="78" y="178"/>
                      <a:pt x="82" y="178"/>
                      <a:pt x="85" y="177"/>
                    </a:cubicBezTo>
                    <a:cubicBezTo>
                      <a:pt x="89" y="176"/>
                      <a:pt x="92" y="175"/>
                      <a:pt x="95" y="174"/>
                    </a:cubicBezTo>
                    <a:cubicBezTo>
                      <a:pt x="99" y="172"/>
                      <a:pt x="102" y="171"/>
                      <a:pt x="105" y="169"/>
                    </a:cubicBezTo>
                    <a:cubicBezTo>
                      <a:pt x="107" y="167"/>
                      <a:pt x="110" y="165"/>
                      <a:pt x="111" y="164"/>
                    </a:cubicBezTo>
                    <a:cubicBezTo>
                      <a:pt x="111" y="153"/>
                      <a:pt x="111" y="142"/>
                      <a:pt x="111" y="131"/>
                    </a:cubicBezTo>
                    <a:cubicBezTo>
                      <a:pt x="111" y="121"/>
                      <a:pt x="112" y="110"/>
                      <a:pt x="112" y="99"/>
                    </a:cubicBezTo>
                    <a:cubicBezTo>
                      <a:pt x="107" y="99"/>
                      <a:pt x="102" y="100"/>
                      <a:pt x="96" y="100"/>
                    </a:cubicBezTo>
                    <a:cubicBezTo>
                      <a:pt x="90" y="101"/>
                      <a:pt x="84" y="102"/>
                      <a:pt x="79" y="103"/>
                    </a:cubicBezTo>
                    <a:cubicBezTo>
                      <a:pt x="73" y="104"/>
                      <a:pt x="67" y="106"/>
                      <a:pt x="62" y="108"/>
                    </a:cubicBezTo>
                    <a:cubicBezTo>
                      <a:pt x="56" y="110"/>
                      <a:pt x="52" y="112"/>
                      <a:pt x="48" y="116"/>
                    </a:cubicBezTo>
                    <a:cubicBezTo>
                      <a:pt x="43" y="119"/>
                      <a:pt x="40" y="122"/>
                      <a:pt x="38" y="127"/>
                    </a:cubicBezTo>
                    <a:cubicBezTo>
                      <a:pt x="35" y="131"/>
                      <a:pt x="34" y="136"/>
                      <a:pt x="34" y="1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9">
                <a:extLst>
                  <a:ext uri="{FF2B5EF4-FFF2-40B4-BE49-F238E27FC236}">
                    <a16:creationId xmlns:a16="http://schemas.microsoft.com/office/drawing/2014/main" id="{A26113FF-8A8B-473D-8F68-30656EAEABDB}"/>
                  </a:ext>
                </a:extLst>
              </p:cNvPr>
              <p:cNvSpPr>
                <a:spLocks/>
              </p:cNvSpPr>
              <p:nvPr/>
            </p:nvSpPr>
            <p:spPr bwMode="auto">
              <a:xfrm>
                <a:off x="5508" y="1069"/>
                <a:ext cx="152" cy="145"/>
              </a:xfrm>
              <a:custGeom>
                <a:avLst/>
                <a:gdLst>
                  <a:gd name="T0" fmla="*/ 1 w 207"/>
                  <a:gd name="T1" fmla="*/ 182 h 196"/>
                  <a:gd name="T2" fmla="*/ 24 w 207"/>
                  <a:gd name="T3" fmla="*/ 178 h 196"/>
                  <a:gd name="T4" fmla="*/ 24 w 207"/>
                  <a:gd name="T5" fmla="*/ 38 h 196"/>
                  <a:gd name="T6" fmla="*/ 0 w 207"/>
                  <a:gd name="T7" fmla="*/ 24 h 196"/>
                  <a:gd name="T8" fmla="*/ 0 w 207"/>
                  <a:gd name="T9" fmla="*/ 14 h 196"/>
                  <a:gd name="T10" fmla="*/ 45 w 207"/>
                  <a:gd name="T11" fmla="*/ 0 h 196"/>
                  <a:gd name="T12" fmla="*/ 53 w 207"/>
                  <a:gd name="T13" fmla="*/ 3 h 196"/>
                  <a:gd name="T14" fmla="*/ 53 w 207"/>
                  <a:gd name="T15" fmla="*/ 28 h 196"/>
                  <a:gd name="T16" fmla="*/ 67 w 207"/>
                  <a:gd name="T17" fmla="*/ 18 h 196"/>
                  <a:gd name="T18" fmla="*/ 85 w 207"/>
                  <a:gd name="T19" fmla="*/ 9 h 196"/>
                  <a:gd name="T20" fmla="*/ 104 w 207"/>
                  <a:gd name="T21" fmla="*/ 3 h 196"/>
                  <a:gd name="T22" fmla="*/ 123 w 207"/>
                  <a:gd name="T23" fmla="*/ 0 h 196"/>
                  <a:gd name="T24" fmla="*/ 149 w 207"/>
                  <a:gd name="T25" fmla="*/ 4 h 196"/>
                  <a:gd name="T26" fmla="*/ 167 w 207"/>
                  <a:gd name="T27" fmla="*/ 18 h 196"/>
                  <a:gd name="T28" fmla="*/ 177 w 207"/>
                  <a:gd name="T29" fmla="*/ 44 h 196"/>
                  <a:gd name="T30" fmla="*/ 180 w 207"/>
                  <a:gd name="T31" fmla="*/ 81 h 196"/>
                  <a:gd name="T32" fmla="*/ 180 w 207"/>
                  <a:gd name="T33" fmla="*/ 178 h 196"/>
                  <a:gd name="T34" fmla="*/ 207 w 207"/>
                  <a:gd name="T35" fmla="*/ 182 h 196"/>
                  <a:gd name="T36" fmla="*/ 207 w 207"/>
                  <a:gd name="T37" fmla="*/ 196 h 196"/>
                  <a:gd name="T38" fmla="*/ 121 w 207"/>
                  <a:gd name="T39" fmla="*/ 196 h 196"/>
                  <a:gd name="T40" fmla="*/ 121 w 207"/>
                  <a:gd name="T41" fmla="*/ 182 h 196"/>
                  <a:gd name="T42" fmla="*/ 147 w 207"/>
                  <a:gd name="T43" fmla="*/ 178 h 196"/>
                  <a:gd name="T44" fmla="*/ 147 w 207"/>
                  <a:gd name="T45" fmla="*/ 87 h 196"/>
                  <a:gd name="T46" fmla="*/ 145 w 207"/>
                  <a:gd name="T47" fmla="*/ 59 h 196"/>
                  <a:gd name="T48" fmla="*/ 139 w 207"/>
                  <a:gd name="T49" fmla="*/ 40 h 196"/>
                  <a:gd name="T50" fmla="*/ 126 w 207"/>
                  <a:gd name="T51" fmla="*/ 28 h 196"/>
                  <a:gd name="T52" fmla="*/ 105 w 207"/>
                  <a:gd name="T53" fmla="*/ 25 h 196"/>
                  <a:gd name="T54" fmla="*/ 82 w 207"/>
                  <a:gd name="T55" fmla="*/ 30 h 196"/>
                  <a:gd name="T56" fmla="*/ 57 w 207"/>
                  <a:gd name="T57" fmla="*/ 43 h 196"/>
                  <a:gd name="T58" fmla="*/ 57 w 207"/>
                  <a:gd name="T59" fmla="*/ 178 h 196"/>
                  <a:gd name="T60" fmla="*/ 83 w 207"/>
                  <a:gd name="T61" fmla="*/ 182 h 196"/>
                  <a:gd name="T62" fmla="*/ 83 w 207"/>
                  <a:gd name="T63" fmla="*/ 196 h 196"/>
                  <a:gd name="T64" fmla="*/ 1 w 207"/>
                  <a:gd name="T65" fmla="*/ 196 h 196"/>
                  <a:gd name="T66" fmla="*/ 1 w 207"/>
                  <a:gd name="T67" fmla="*/ 182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07" h="196">
                    <a:moveTo>
                      <a:pt x="1" y="182"/>
                    </a:moveTo>
                    <a:cubicBezTo>
                      <a:pt x="24" y="178"/>
                      <a:pt x="24" y="178"/>
                      <a:pt x="24" y="178"/>
                    </a:cubicBezTo>
                    <a:cubicBezTo>
                      <a:pt x="24" y="38"/>
                      <a:pt x="24" y="38"/>
                      <a:pt x="24" y="38"/>
                    </a:cubicBezTo>
                    <a:cubicBezTo>
                      <a:pt x="0" y="24"/>
                      <a:pt x="0" y="24"/>
                      <a:pt x="0" y="24"/>
                    </a:cubicBezTo>
                    <a:cubicBezTo>
                      <a:pt x="0" y="14"/>
                      <a:pt x="0" y="14"/>
                      <a:pt x="0" y="14"/>
                    </a:cubicBezTo>
                    <a:cubicBezTo>
                      <a:pt x="45" y="0"/>
                      <a:pt x="45" y="0"/>
                      <a:pt x="45" y="0"/>
                    </a:cubicBezTo>
                    <a:cubicBezTo>
                      <a:pt x="53" y="3"/>
                      <a:pt x="53" y="3"/>
                      <a:pt x="53" y="3"/>
                    </a:cubicBezTo>
                    <a:cubicBezTo>
                      <a:pt x="53" y="28"/>
                      <a:pt x="53" y="28"/>
                      <a:pt x="53" y="28"/>
                    </a:cubicBezTo>
                    <a:cubicBezTo>
                      <a:pt x="57" y="25"/>
                      <a:pt x="62" y="21"/>
                      <a:pt x="67" y="18"/>
                    </a:cubicBezTo>
                    <a:cubicBezTo>
                      <a:pt x="73" y="15"/>
                      <a:pt x="79" y="12"/>
                      <a:pt x="85" y="9"/>
                    </a:cubicBezTo>
                    <a:cubicBezTo>
                      <a:pt x="91" y="7"/>
                      <a:pt x="97" y="4"/>
                      <a:pt x="104" y="3"/>
                    </a:cubicBezTo>
                    <a:cubicBezTo>
                      <a:pt x="111" y="1"/>
                      <a:pt x="117" y="0"/>
                      <a:pt x="123" y="0"/>
                    </a:cubicBezTo>
                    <a:cubicBezTo>
                      <a:pt x="133" y="0"/>
                      <a:pt x="142" y="1"/>
                      <a:pt x="149" y="4"/>
                    </a:cubicBezTo>
                    <a:cubicBezTo>
                      <a:pt x="157" y="7"/>
                      <a:pt x="163" y="12"/>
                      <a:pt x="167" y="18"/>
                    </a:cubicBezTo>
                    <a:cubicBezTo>
                      <a:pt x="172" y="25"/>
                      <a:pt x="175" y="33"/>
                      <a:pt x="177" y="44"/>
                    </a:cubicBezTo>
                    <a:cubicBezTo>
                      <a:pt x="179" y="54"/>
                      <a:pt x="180" y="66"/>
                      <a:pt x="180" y="81"/>
                    </a:cubicBezTo>
                    <a:cubicBezTo>
                      <a:pt x="180" y="178"/>
                      <a:pt x="180" y="178"/>
                      <a:pt x="180" y="178"/>
                    </a:cubicBezTo>
                    <a:cubicBezTo>
                      <a:pt x="207" y="182"/>
                      <a:pt x="207" y="182"/>
                      <a:pt x="207" y="182"/>
                    </a:cubicBezTo>
                    <a:cubicBezTo>
                      <a:pt x="207" y="196"/>
                      <a:pt x="207" y="196"/>
                      <a:pt x="207" y="196"/>
                    </a:cubicBezTo>
                    <a:cubicBezTo>
                      <a:pt x="121" y="196"/>
                      <a:pt x="121" y="196"/>
                      <a:pt x="121" y="196"/>
                    </a:cubicBezTo>
                    <a:cubicBezTo>
                      <a:pt x="121" y="182"/>
                      <a:pt x="121" y="182"/>
                      <a:pt x="121" y="182"/>
                    </a:cubicBezTo>
                    <a:cubicBezTo>
                      <a:pt x="147" y="178"/>
                      <a:pt x="147" y="178"/>
                      <a:pt x="147" y="178"/>
                    </a:cubicBezTo>
                    <a:cubicBezTo>
                      <a:pt x="147" y="87"/>
                      <a:pt x="147" y="87"/>
                      <a:pt x="147" y="87"/>
                    </a:cubicBezTo>
                    <a:cubicBezTo>
                      <a:pt x="147" y="76"/>
                      <a:pt x="146" y="67"/>
                      <a:pt x="145" y="59"/>
                    </a:cubicBezTo>
                    <a:cubicBezTo>
                      <a:pt x="144" y="51"/>
                      <a:pt x="142" y="45"/>
                      <a:pt x="139" y="40"/>
                    </a:cubicBezTo>
                    <a:cubicBezTo>
                      <a:pt x="136" y="34"/>
                      <a:pt x="132" y="31"/>
                      <a:pt x="126" y="28"/>
                    </a:cubicBezTo>
                    <a:cubicBezTo>
                      <a:pt x="121" y="26"/>
                      <a:pt x="114" y="25"/>
                      <a:pt x="105" y="25"/>
                    </a:cubicBezTo>
                    <a:cubicBezTo>
                      <a:pt x="98" y="25"/>
                      <a:pt x="90" y="27"/>
                      <a:pt x="82" y="30"/>
                    </a:cubicBezTo>
                    <a:cubicBezTo>
                      <a:pt x="75" y="33"/>
                      <a:pt x="66" y="37"/>
                      <a:pt x="57" y="43"/>
                    </a:cubicBezTo>
                    <a:cubicBezTo>
                      <a:pt x="57" y="178"/>
                      <a:pt x="57" y="178"/>
                      <a:pt x="57" y="178"/>
                    </a:cubicBezTo>
                    <a:cubicBezTo>
                      <a:pt x="83" y="182"/>
                      <a:pt x="83" y="182"/>
                      <a:pt x="83" y="182"/>
                    </a:cubicBezTo>
                    <a:cubicBezTo>
                      <a:pt x="83" y="196"/>
                      <a:pt x="83" y="196"/>
                      <a:pt x="83" y="196"/>
                    </a:cubicBezTo>
                    <a:cubicBezTo>
                      <a:pt x="1" y="196"/>
                      <a:pt x="1" y="196"/>
                      <a:pt x="1" y="196"/>
                    </a:cubicBezTo>
                    <a:lnTo>
                      <a:pt x="1" y="1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10">
                <a:extLst>
                  <a:ext uri="{FF2B5EF4-FFF2-40B4-BE49-F238E27FC236}">
                    <a16:creationId xmlns:a16="http://schemas.microsoft.com/office/drawing/2014/main" id="{0745DE31-2EA7-4FBB-A817-6C5F9741FB51}"/>
                  </a:ext>
                </a:extLst>
              </p:cNvPr>
              <p:cNvSpPr>
                <a:spLocks noEditPoints="1"/>
              </p:cNvSpPr>
              <p:nvPr/>
            </p:nvSpPr>
            <p:spPr bwMode="auto">
              <a:xfrm>
                <a:off x="5654" y="1007"/>
                <a:ext cx="139" cy="212"/>
              </a:xfrm>
              <a:custGeom>
                <a:avLst/>
                <a:gdLst>
                  <a:gd name="T0" fmla="*/ 76 w 189"/>
                  <a:gd name="T1" fmla="*/ 284 h 286"/>
                  <a:gd name="T2" fmla="*/ 47 w 189"/>
                  <a:gd name="T3" fmla="*/ 279 h 286"/>
                  <a:gd name="T4" fmla="*/ 23 w 189"/>
                  <a:gd name="T5" fmla="*/ 261 h 286"/>
                  <a:gd name="T6" fmla="*/ 7 w 189"/>
                  <a:gd name="T7" fmla="*/ 230 h 286"/>
                  <a:gd name="T8" fmla="*/ 0 w 189"/>
                  <a:gd name="T9" fmla="*/ 187 h 286"/>
                  <a:gd name="T10" fmla="*/ 8 w 189"/>
                  <a:gd name="T11" fmla="*/ 144 h 286"/>
                  <a:gd name="T12" fmla="*/ 29 w 189"/>
                  <a:gd name="T13" fmla="*/ 111 h 286"/>
                  <a:gd name="T14" fmla="*/ 61 w 189"/>
                  <a:gd name="T15" fmla="*/ 89 h 286"/>
                  <a:gd name="T16" fmla="*/ 100 w 189"/>
                  <a:gd name="T17" fmla="*/ 82 h 286"/>
                  <a:gd name="T18" fmla="*/ 118 w 189"/>
                  <a:gd name="T19" fmla="*/ 83 h 286"/>
                  <a:gd name="T20" fmla="*/ 132 w 189"/>
                  <a:gd name="T21" fmla="*/ 86 h 286"/>
                  <a:gd name="T22" fmla="*/ 132 w 189"/>
                  <a:gd name="T23" fmla="*/ 29 h 286"/>
                  <a:gd name="T24" fmla="*/ 96 w 189"/>
                  <a:gd name="T25" fmla="*/ 22 h 286"/>
                  <a:gd name="T26" fmla="*/ 96 w 189"/>
                  <a:gd name="T27" fmla="*/ 7 h 286"/>
                  <a:gd name="T28" fmla="*/ 158 w 189"/>
                  <a:gd name="T29" fmla="*/ 0 h 286"/>
                  <a:gd name="T30" fmla="*/ 165 w 189"/>
                  <a:gd name="T31" fmla="*/ 4 h 286"/>
                  <a:gd name="T32" fmla="*/ 165 w 189"/>
                  <a:gd name="T33" fmla="*/ 266 h 286"/>
                  <a:gd name="T34" fmla="*/ 189 w 189"/>
                  <a:gd name="T35" fmla="*/ 266 h 286"/>
                  <a:gd name="T36" fmla="*/ 189 w 189"/>
                  <a:gd name="T37" fmla="*/ 278 h 286"/>
                  <a:gd name="T38" fmla="*/ 181 w 189"/>
                  <a:gd name="T39" fmla="*/ 281 h 286"/>
                  <a:gd name="T40" fmla="*/ 172 w 189"/>
                  <a:gd name="T41" fmla="*/ 284 h 286"/>
                  <a:gd name="T42" fmla="*/ 162 w 189"/>
                  <a:gd name="T43" fmla="*/ 285 h 286"/>
                  <a:gd name="T44" fmla="*/ 153 w 189"/>
                  <a:gd name="T45" fmla="*/ 286 h 286"/>
                  <a:gd name="T46" fmla="*/ 146 w 189"/>
                  <a:gd name="T47" fmla="*/ 285 h 286"/>
                  <a:gd name="T48" fmla="*/ 140 w 189"/>
                  <a:gd name="T49" fmla="*/ 283 h 286"/>
                  <a:gd name="T50" fmla="*/ 135 w 189"/>
                  <a:gd name="T51" fmla="*/ 278 h 286"/>
                  <a:gd name="T52" fmla="*/ 134 w 189"/>
                  <a:gd name="T53" fmla="*/ 268 h 286"/>
                  <a:gd name="T54" fmla="*/ 134 w 189"/>
                  <a:gd name="T55" fmla="*/ 264 h 286"/>
                  <a:gd name="T56" fmla="*/ 126 w 189"/>
                  <a:gd name="T57" fmla="*/ 270 h 286"/>
                  <a:gd name="T58" fmla="*/ 114 w 189"/>
                  <a:gd name="T59" fmla="*/ 277 h 286"/>
                  <a:gd name="T60" fmla="*/ 97 w 189"/>
                  <a:gd name="T61" fmla="*/ 282 h 286"/>
                  <a:gd name="T62" fmla="*/ 76 w 189"/>
                  <a:gd name="T63" fmla="*/ 284 h 286"/>
                  <a:gd name="T64" fmla="*/ 89 w 189"/>
                  <a:gd name="T65" fmla="*/ 261 h 286"/>
                  <a:gd name="T66" fmla="*/ 99 w 189"/>
                  <a:gd name="T67" fmla="*/ 260 h 286"/>
                  <a:gd name="T68" fmla="*/ 108 w 189"/>
                  <a:gd name="T69" fmla="*/ 258 h 286"/>
                  <a:gd name="T70" fmla="*/ 122 w 189"/>
                  <a:gd name="T71" fmla="*/ 253 h 286"/>
                  <a:gd name="T72" fmla="*/ 132 w 189"/>
                  <a:gd name="T73" fmla="*/ 246 h 286"/>
                  <a:gd name="T74" fmla="*/ 132 w 189"/>
                  <a:gd name="T75" fmla="*/ 114 h 286"/>
                  <a:gd name="T76" fmla="*/ 128 w 189"/>
                  <a:gd name="T77" fmla="*/ 109 h 286"/>
                  <a:gd name="T78" fmla="*/ 121 w 189"/>
                  <a:gd name="T79" fmla="*/ 105 h 286"/>
                  <a:gd name="T80" fmla="*/ 110 w 189"/>
                  <a:gd name="T81" fmla="*/ 101 h 286"/>
                  <a:gd name="T82" fmla="*/ 96 w 189"/>
                  <a:gd name="T83" fmla="*/ 100 h 286"/>
                  <a:gd name="T84" fmla="*/ 82 w 189"/>
                  <a:gd name="T85" fmla="*/ 102 h 286"/>
                  <a:gd name="T86" fmla="*/ 68 w 189"/>
                  <a:gd name="T87" fmla="*/ 107 h 286"/>
                  <a:gd name="T88" fmla="*/ 55 w 189"/>
                  <a:gd name="T89" fmla="*/ 117 h 286"/>
                  <a:gd name="T90" fmla="*/ 44 w 189"/>
                  <a:gd name="T91" fmla="*/ 132 h 286"/>
                  <a:gd name="T92" fmla="*/ 36 w 189"/>
                  <a:gd name="T93" fmla="*/ 152 h 286"/>
                  <a:gd name="T94" fmla="*/ 33 w 189"/>
                  <a:gd name="T95" fmla="*/ 179 h 286"/>
                  <a:gd name="T96" fmla="*/ 37 w 189"/>
                  <a:gd name="T97" fmla="*/ 215 h 286"/>
                  <a:gd name="T98" fmla="*/ 50 w 189"/>
                  <a:gd name="T99" fmla="*/ 241 h 286"/>
                  <a:gd name="T100" fmla="*/ 68 w 189"/>
                  <a:gd name="T101" fmla="*/ 256 h 286"/>
                  <a:gd name="T102" fmla="*/ 89 w 189"/>
                  <a:gd name="T103" fmla="*/ 261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89" h="286">
                    <a:moveTo>
                      <a:pt x="76" y="284"/>
                    </a:moveTo>
                    <a:cubicBezTo>
                      <a:pt x="66" y="284"/>
                      <a:pt x="57" y="282"/>
                      <a:pt x="47" y="279"/>
                    </a:cubicBezTo>
                    <a:cubicBezTo>
                      <a:pt x="38" y="275"/>
                      <a:pt x="30" y="269"/>
                      <a:pt x="23" y="261"/>
                    </a:cubicBezTo>
                    <a:cubicBezTo>
                      <a:pt x="17" y="253"/>
                      <a:pt x="11" y="243"/>
                      <a:pt x="7" y="230"/>
                    </a:cubicBezTo>
                    <a:cubicBezTo>
                      <a:pt x="2" y="218"/>
                      <a:pt x="0" y="204"/>
                      <a:pt x="0" y="187"/>
                    </a:cubicBezTo>
                    <a:cubicBezTo>
                      <a:pt x="0" y="172"/>
                      <a:pt x="3" y="157"/>
                      <a:pt x="8" y="144"/>
                    </a:cubicBezTo>
                    <a:cubicBezTo>
                      <a:pt x="13" y="132"/>
                      <a:pt x="20" y="120"/>
                      <a:pt x="29" y="111"/>
                    </a:cubicBezTo>
                    <a:cubicBezTo>
                      <a:pt x="38" y="102"/>
                      <a:pt x="49" y="95"/>
                      <a:pt x="61" y="89"/>
                    </a:cubicBezTo>
                    <a:cubicBezTo>
                      <a:pt x="73" y="84"/>
                      <a:pt x="86" y="82"/>
                      <a:pt x="100" y="82"/>
                    </a:cubicBezTo>
                    <a:cubicBezTo>
                      <a:pt x="106" y="82"/>
                      <a:pt x="112" y="82"/>
                      <a:pt x="118" y="83"/>
                    </a:cubicBezTo>
                    <a:cubicBezTo>
                      <a:pt x="123" y="84"/>
                      <a:pt x="128" y="85"/>
                      <a:pt x="132" y="86"/>
                    </a:cubicBezTo>
                    <a:cubicBezTo>
                      <a:pt x="132" y="29"/>
                      <a:pt x="132" y="29"/>
                      <a:pt x="132" y="29"/>
                    </a:cubicBezTo>
                    <a:cubicBezTo>
                      <a:pt x="96" y="22"/>
                      <a:pt x="96" y="22"/>
                      <a:pt x="96" y="22"/>
                    </a:cubicBezTo>
                    <a:cubicBezTo>
                      <a:pt x="96" y="7"/>
                      <a:pt x="96" y="7"/>
                      <a:pt x="96" y="7"/>
                    </a:cubicBezTo>
                    <a:cubicBezTo>
                      <a:pt x="158" y="0"/>
                      <a:pt x="158" y="0"/>
                      <a:pt x="158" y="0"/>
                    </a:cubicBezTo>
                    <a:cubicBezTo>
                      <a:pt x="165" y="4"/>
                      <a:pt x="165" y="4"/>
                      <a:pt x="165" y="4"/>
                    </a:cubicBezTo>
                    <a:cubicBezTo>
                      <a:pt x="165" y="266"/>
                      <a:pt x="165" y="266"/>
                      <a:pt x="165" y="266"/>
                    </a:cubicBezTo>
                    <a:cubicBezTo>
                      <a:pt x="189" y="266"/>
                      <a:pt x="189" y="266"/>
                      <a:pt x="189" y="266"/>
                    </a:cubicBezTo>
                    <a:cubicBezTo>
                      <a:pt x="189" y="278"/>
                      <a:pt x="189" y="278"/>
                      <a:pt x="189" y="278"/>
                    </a:cubicBezTo>
                    <a:cubicBezTo>
                      <a:pt x="187" y="279"/>
                      <a:pt x="184" y="280"/>
                      <a:pt x="181" y="281"/>
                    </a:cubicBezTo>
                    <a:cubicBezTo>
                      <a:pt x="178" y="282"/>
                      <a:pt x="175" y="283"/>
                      <a:pt x="172" y="284"/>
                    </a:cubicBezTo>
                    <a:cubicBezTo>
                      <a:pt x="169" y="284"/>
                      <a:pt x="166" y="285"/>
                      <a:pt x="162" y="285"/>
                    </a:cubicBezTo>
                    <a:cubicBezTo>
                      <a:pt x="159" y="286"/>
                      <a:pt x="156" y="286"/>
                      <a:pt x="153" y="286"/>
                    </a:cubicBezTo>
                    <a:cubicBezTo>
                      <a:pt x="151" y="286"/>
                      <a:pt x="148" y="286"/>
                      <a:pt x="146" y="285"/>
                    </a:cubicBezTo>
                    <a:cubicBezTo>
                      <a:pt x="144" y="285"/>
                      <a:pt x="142" y="284"/>
                      <a:pt x="140" y="283"/>
                    </a:cubicBezTo>
                    <a:cubicBezTo>
                      <a:pt x="138" y="282"/>
                      <a:pt x="137" y="280"/>
                      <a:pt x="135" y="278"/>
                    </a:cubicBezTo>
                    <a:cubicBezTo>
                      <a:pt x="134" y="275"/>
                      <a:pt x="134" y="272"/>
                      <a:pt x="134" y="268"/>
                    </a:cubicBezTo>
                    <a:cubicBezTo>
                      <a:pt x="134" y="264"/>
                      <a:pt x="134" y="264"/>
                      <a:pt x="134" y="264"/>
                    </a:cubicBezTo>
                    <a:cubicBezTo>
                      <a:pt x="132" y="266"/>
                      <a:pt x="129" y="268"/>
                      <a:pt x="126" y="270"/>
                    </a:cubicBezTo>
                    <a:cubicBezTo>
                      <a:pt x="123" y="273"/>
                      <a:pt x="119" y="275"/>
                      <a:pt x="114" y="277"/>
                    </a:cubicBezTo>
                    <a:cubicBezTo>
                      <a:pt x="109" y="279"/>
                      <a:pt x="103" y="281"/>
                      <a:pt x="97" y="282"/>
                    </a:cubicBezTo>
                    <a:cubicBezTo>
                      <a:pt x="90" y="284"/>
                      <a:pt x="83" y="284"/>
                      <a:pt x="76" y="284"/>
                    </a:cubicBezTo>
                    <a:close/>
                    <a:moveTo>
                      <a:pt x="89" y="261"/>
                    </a:moveTo>
                    <a:cubicBezTo>
                      <a:pt x="93" y="261"/>
                      <a:pt x="96" y="260"/>
                      <a:pt x="99" y="260"/>
                    </a:cubicBezTo>
                    <a:cubicBezTo>
                      <a:pt x="102" y="260"/>
                      <a:pt x="105" y="259"/>
                      <a:pt x="108" y="258"/>
                    </a:cubicBezTo>
                    <a:cubicBezTo>
                      <a:pt x="114" y="257"/>
                      <a:pt x="118" y="255"/>
                      <a:pt x="122" y="253"/>
                    </a:cubicBezTo>
                    <a:cubicBezTo>
                      <a:pt x="126" y="251"/>
                      <a:pt x="130" y="248"/>
                      <a:pt x="132" y="246"/>
                    </a:cubicBezTo>
                    <a:cubicBezTo>
                      <a:pt x="132" y="114"/>
                      <a:pt x="132" y="114"/>
                      <a:pt x="132" y="114"/>
                    </a:cubicBezTo>
                    <a:cubicBezTo>
                      <a:pt x="131" y="112"/>
                      <a:pt x="130" y="111"/>
                      <a:pt x="128" y="109"/>
                    </a:cubicBezTo>
                    <a:cubicBezTo>
                      <a:pt x="126" y="107"/>
                      <a:pt x="124" y="106"/>
                      <a:pt x="121" y="105"/>
                    </a:cubicBezTo>
                    <a:cubicBezTo>
                      <a:pt x="118" y="103"/>
                      <a:pt x="114" y="102"/>
                      <a:pt x="110" y="101"/>
                    </a:cubicBezTo>
                    <a:cubicBezTo>
                      <a:pt x="106" y="100"/>
                      <a:pt x="101" y="100"/>
                      <a:pt x="96" y="100"/>
                    </a:cubicBezTo>
                    <a:cubicBezTo>
                      <a:pt x="91" y="100"/>
                      <a:pt x="87" y="101"/>
                      <a:pt x="82" y="102"/>
                    </a:cubicBezTo>
                    <a:cubicBezTo>
                      <a:pt x="77" y="103"/>
                      <a:pt x="73" y="104"/>
                      <a:pt x="68" y="107"/>
                    </a:cubicBezTo>
                    <a:cubicBezTo>
                      <a:pt x="64" y="110"/>
                      <a:pt x="59" y="113"/>
                      <a:pt x="55" y="117"/>
                    </a:cubicBezTo>
                    <a:cubicBezTo>
                      <a:pt x="51" y="121"/>
                      <a:pt x="47" y="126"/>
                      <a:pt x="44" y="132"/>
                    </a:cubicBezTo>
                    <a:cubicBezTo>
                      <a:pt x="41" y="137"/>
                      <a:pt x="38" y="144"/>
                      <a:pt x="36" y="152"/>
                    </a:cubicBezTo>
                    <a:cubicBezTo>
                      <a:pt x="34" y="160"/>
                      <a:pt x="33" y="169"/>
                      <a:pt x="33" y="179"/>
                    </a:cubicBezTo>
                    <a:cubicBezTo>
                      <a:pt x="33" y="193"/>
                      <a:pt x="34" y="205"/>
                      <a:pt x="37" y="215"/>
                    </a:cubicBezTo>
                    <a:cubicBezTo>
                      <a:pt x="41" y="226"/>
                      <a:pt x="45" y="234"/>
                      <a:pt x="50" y="241"/>
                    </a:cubicBezTo>
                    <a:cubicBezTo>
                      <a:pt x="55" y="248"/>
                      <a:pt x="61" y="253"/>
                      <a:pt x="68" y="256"/>
                    </a:cubicBezTo>
                    <a:cubicBezTo>
                      <a:pt x="75" y="259"/>
                      <a:pt x="82" y="261"/>
                      <a:pt x="89" y="2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11">
                <a:extLst>
                  <a:ext uri="{FF2B5EF4-FFF2-40B4-BE49-F238E27FC236}">
                    <a16:creationId xmlns:a16="http://schemas.microsoft.com/office/drawing/2014/main" id="{03ABCE4C-8F3F-495D-81DE-0857738BB089}"/>
                  </a:ext>
                </a:extLst>
              </p:cNvPr>
              <p:cNvSpPr>
                <a:spLocks noEditPoints="1"/>
              </p:cNvSpPr>
              <p:nvPr/>
            </p:nvSpPr>
            <p:spPr bwMode="auto">
              <a:xfrm>
                <a:off x="5784" y="1008"/>
                <a:ext cx="31" cy="30"/>
              </a:xfrm>
              <a:custGeom>
                <a:avLst/>
                <a:gdLst>
                  <a:gd name="T0" fmla="*/ 21 w 42"/>
                  <a:gd name="T1" fmla="*/ 0 h 41"/>
                  <a:gd name="T2" fmla="*/ 42 w 42"/>
                  <a:gd name="T3" fmla="*/ 20 h 41"/>
                  <a:gd name="T4" fmla="*/ 21 w 42"/>
                  <a:gd name="T5" fmla="*/ 41 h 41"/>
                  <a:gd name="T6" fmla="*/ 0 w 42"/>
                  <a:gd name="T7" fmla="*/ 20 h 41"/>
                  <a:gd name="T8" fmla="*/ 21 w 42"/>
                  <a:gd name="T9" fmla="*/ 0 h 41"/>
                  <a:gd name="T10" fmla="*/ 21 w 42"/>
                  <a:gd name="T11" fmla="*/ 38 h 41"/>
                  <a:gd name="T12" fmla="*/ 38 w 42"/>
                  <a:gd name="T13" fmla="*/ 20 h 41"/>
                  <a:gd name="T14" fmla="*/ 21 w 42"/>
                  <a:gd name="T15" fmla="*/ 3 h 41"/>
                  <a:gd name="T16" fmla="*/ 4 w 42"/>
                  <a:gd name="T17" fmla="*/ 20 h 41"/>
                  <a:gd name="T18" fmla="*/ 21 w 42"/>
                  <a:gd name="T19" fmla="*/ 38 h 41"/>
                  <a:gd name="T20" fmla="*/ 13 w 42"/>
                  <a:gd name="T21" fmla="*/ 8 h 41"/>
                  <a:gd name="T22" fmla="*/ 22 w 42"/>
                  <a:gd name="T23" fmla="*/ 8 h 41"/>
                  <a:gd name="T24" fmla="*/ 31 w 42"/>
                  <a:gd name="T25" fmla="*/ 15 h 41"/>
                  <a:gd name="T26" fmla="*/ 24 w 42"/>
                  <a:gd name="T27" fmla="*/ 22 h 41"/>
                  <a:gd name="T28" fmla="*/ 31 w 42"/>
                  <a:gd name="T29" fmla="*/ 33 h 41"/>
                  <a:gd name="T30" fmla="*/ 27 w 42"/>
                  <a:gd name="T31" fmla="*/ 33 h 41"/>
                  <a:gd name="T32" fmla="*/ 21 w 42"/>
                  <a:gd name="T33" fmla="*/ 22 h 41"/>
                  <a:gd name="T34" fmla="*/ 17 w 42"/>
                  <a:gd name="T35" fmla="*/ 22 h 41"/>
                  <a:gd name="T36" fmla="*/ 17 w 42"/>
                  <a:gd name="T37" fmla="*/ 33 h 41"/>
                  <a:gd name="T38" fmla="*/ 13 w 42"/>
                  <a:gd name="T39" fmla="*/ 33 h 41"/>
                  <a:gd name="T40" fmla="*/ 13 w 42"/>
                  <a:gd name="T41" fmla="*/ 8 h 41"/>
                  <a:gd name="T42" fmla="*/ 17 w 42"/>
                  <a:gd name="T43" fmla="*/ 19 h 41"/>
                  <a:gd name="T44" fmla="*/ 20 w 42"/>
                  <a:gd name="T45" fmla="*/ 19 h 41"/>
                  <a:gd name="T46" fmla="*/ 27 w 42"/>
                  <a:gd name="T47" fmla="*/ 15 h 41"/>
                  <a:gd name="T48" fmla="*/ 22 w 42"/>
                  <a:gd name="T49" fmla="*/ 11 h 41"/>
                  <a:gd name="T50" fmla="*/ 17 w 42"/>
                  <a:gd name="T51" fmla="*/ 11 h 41"/>
                  <a:gd name="T52" fmla="*/ 17 w 42"/>
                  <a:gd name="T53" fmla="*/ 1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2" h="41">
                    <a:moveTo>
                      <a:pt x="21" y="0"/>
                    </a:moveTo>
                    <a:cubicBezTo>
                      <a:pt x="32" y="0"/>
                      <a:pt x="42" y="9"/>
                      <a:pt x="42" y="20"/>
                    </a:cubicBezTo>
                    <a:cubicBezTo>
                      <a:pt x="42" y="32"/>
                      <a:pt x="32" y="41"/>
                      <a:pt x="21" y="41"/>
                    </a:cubicBezTo>
                    <a:cubicBezTo>
                      <a:pt x="9" y="41"/>
                      <a:pt x="0" y="32"/>
                      <a:pt x="0" y="20"/>
                    </a:cubicBezTo>
                    <a:cubicBezTo>
                      <a:pt x="0" y="9"/>
                      <a:pt x="9" y="0"/>
                      <a:pt x="21" y="0"/>
                    </a:cubicBezTo>
                    <a:close/>
                    <a:moveTo>
                      <a:pt x="21" y="38"/>
                    </a:moveTo>
                    <a:cubicBezTo>
                      <a:pt x="31" y="38"/>
                      <a:pt x="38" y="31"/>
                      <a:pt x="38" y="20"/>
                    </a:cubicBezTo>
                    <a:cubicBezTo>
                      <a:pt x="38" y="10"/>
                      <a:pt x="31" y="3"/>
                      <a:pt x="21" y="3"/>
                    </a:cubicBezTo>
                    <a:cubicBezTo>
                      <a:pt x="11" y="3"/>
                      <a:pt x="4" y="10"/>
                      <a:pt x="4" y="20"/>
                    </a:cubicBezTo>
                    <a:cubicBezTo>
                      <a:pt x="4" y="31"/>
                      <a:pt x="11" y="38"/>
                      <a:pt x="21" y="38"/>
                    </a:cubicBezTo>
                    <a:close/>
                    <a:moveTo>
                      <a:pt x="13" y="8"/>
                    </a:moveTo>
                    <a:cubicBezTo>
                      <a:pt x="22" y="8"/>
                      <a:pt x="22" y="8"/>
                      <a:pt x="22" y="8"/>
                    </a:cubicBezTo>
                    <a:cubicBezTo>
                      <a:pt x="28" y="8"/>
                      <a:pt x="31" y="11"/>
                      <a:pt x="31" y="15"/>
                    </a:cubicBezTo>
                    <a:cubicBezTo>
                      <a:pt x="31" y="20"/>
                      <a:pt x="28" y="22"/>
                      <a:pt x="24" y="22"/>
                    </a:cubicBezTo>
                    <a:cubicBezTo>
                      <a:pt x="31" y="33"/>
                      <a:pt x="31" y="33"/>
                      <a:pt x="31" y="33"/>
                    </a:cubicBezTo>
                    <a:cubicBezTo>
                      <a:pt x="27" y="33"/>
                      <a:pt x="27" y="33"/>
                      <a:pt x="27" y="33"/>
                    </a:cubicBezTo>
                    <a:cubicBezTo>
                      <a:pt x="21" y="22"/>
                      <a:pt x="21" y="22"/>
                      <a:pt x="21" y="22"/>
                    </a:cubicBezTo>
                    <a:cubicBezTo>
                      <a:pt x="17" y="22"/>
                      <a:pt x="17" y="22"/>
                      <a:pt x="17" y="22"/>
                    </a:cubicBezTo>
                    <a:cubicBezTo>
                      <a:pt x="17" y="33"/>
                      <a:pt x="17" y="33"/>
                      <a:pt x="17" y="33"/>
                    </a:cubicBezTo>
                    <a:cubicBezTo>
                      <a:pt x="13" y="33"/>
                      <a:pt x="13" y="33"/>
                      <a:pt x="13" y="33"/>
                    </a:cubicBezTo>
                    <a:lnTo>
                      <a:pt x="13" y="8"/>
                    </a:lnTo>
                    <a:close/>
                    <a:moveTo>
                      <a:pt x="17" y="19"/>
                    </a:moveTo>
                    <a:cubicBezTo>
                      <a:pt x="20" y="19"/>
                      <a:pt x="20" y="19"/>
                      <a:pt x="20" y="19"/>
                    </a:cubicBezTo>
                    <a:cubicBezTo>
                      <a:pt x="24" y="19"/>
                      <a:pt x="27" y="19"/>
                      <a:pt x="27" y="15"/>
                    </a:cubicBezTo>
                    <a:cubicBezTo>
                      <a:pt x="27" y="12"/>
                      <a:pt x="24" y="11"/>
                      <a:pt x="22" y="11"/>
                    </a:cubicBezTo>
                    <a:cubicBezTo>
                      <a:pt x="17" y="11"/>
                      <a:pt x="17" y="11"/>
                      <a:pt x="17" y="11"/>
                    </a:cubicBezTo>
                    <a:lnTo>
                      <a:pt x="1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30931993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63" presetClass="path" presetSubtype="0" accel="50000" decel="50000" fill="hold" nodeType="withEffect">
                                  <p:stCondLst>
                                    <p:cond delay="0"/>
                                  </p:stCondLst>
                                  <p:childTnLst>
                                    <p:animMotion origin="layout" path="M 5.55112E-17 -0.79028 L 5.55112E-17 0 " pathEditMode="relative" rAng="0" ptsTypes="AA">
                                      <p:cBhvr>
                                        <p:cTn id="10" dur="2000" fill="hold"/>
                                        <p:tgtEl>
                                          <p:spTgt spid="2"/>
                                        </p:tgtEl>
                                        <p:attrNameLst>
                                          <p:attrName>ppt_x</p:attrName>
                                          <p:attrName>ppt_y</p:attrName>
                                        </p:attrNameLst>
                                      </p:cBhvr>
                                      <p:rCtr x="0" y="39514"/>
                                    </p:animMotion>
                                  </p:childTnLst>
                                </p:cTn>
                              </p:par>
                              <p:par>
                                <p:cTn id="11" presetID="63" presetClass="path" presetSubtype="0" accel="50000" decel="50000" fill="hold" grpId="1" nodeType="withEffect">
                                  <p:stCondLst>
                                    <p:cond delay="0"/>
                                  </p:stCondLst>
                                  <p:childTnLst>
                                    <p:animMotion origin="layout" path="M 0 -0.7007 L 0 0.04444 " pathEditMode="relative" rAng="0" ptsTypes="AA">
                                      <p:cBhvr>
                                        <p:cTn id="12" dur="2000" fill="hold"/>
                                        <p:tgtEl>
                                          <p:spTgt spid="13"/>
                                        </p:tgtEl>
                                        <p:attrNameLst>
                                          <p:attrName>ppt_x</p:attrName>
                                          <p:attrName>ppt_y</p:attrName>
                                        </p:attrNameLst>
                                      </p:cBhvr>
                                      <p:rCtr x="0" y="37245"/>
                                    </p:animMotion>
                                  </p:childTnLst>
                                </p:cTn>
                              </p:par>
                              <p:par>
                                <p:cTn id="13" presetID="6" presetClass="emph" presetSubtype="0" accel="50000" decel="50000" fill="hold" grpId="2" nodeType="withEffect">
                                  <p:stCondLst>
                                    <p:cond delay="0"/>
                                  </p:stCondLst>
                                  <p:childTnLst>
                                    <p:animScale>
                                      <p:cBhvr>
                                        <p:cTn id="14" dur="2000" fill="hold"/>
                                        <p:tgtEl>
                                          <p:spTgt spid="13"/>
                                        </p:tgtEl>
                                      </p:cBhvr>
                                      <p:by x="100000" y="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13" grpId="2" animBg="1"/>
    </p:bld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Closing Slide">
    <p:bg>
      <p:bgPr>
        <a:solidFill>
          <a:schemeClr val="tx2"/>
        </a:solidFill>
        <a:effectLst/>
      </p:bgPr>
    </p:bg>
    <p:spTree>
      <p:nvGrpSpPr>
        <p:cNvPr id="1" name=""/>
        <p:cNvGrpSpPr/>
        <p:nvPr/>
      </p:nvGrpSpPr>
      <p:grpSpPr>
        <a:xfrm>
          <a:off x="0" y="0"/>
          <a:ext cx="0" cy="0"/>
          <a:chOff x="0" y="0"/>
          <a:chExt cx="0" cy="0"/>
        </a:xfrm>
      </p:grpSpPr>
      <p:sp>
        <p:nvSpPr>
          <p:cNvPr id="2" name="Freeform 21"/>
          <p:cNvSpPr>
            <a:spLocks noEditPoints="1"/>
          </p:cNvSpPr>
          <p:nvPr userDrawn="1"/>
        </p:nvSpPr>
        <p:spPr bwMode="auto">
          <a:xfrm>
            <a:off x="5155469" y="3117914"/>
            <a:ext cx="1881062" cy="622172"/>
          </a:xfrm>
          <a:custGeom>
            <a:avLst/>
            <a:gdLst>
              <a:gd name="T0" fmla="*/ 0 w 1119"/>
              <a:gd name="T1" fmla="*/ 30 h 369"/>
              <a:gd name="T2" fmla="*/ 62 w 1119"/>
              <a:gd name="T3" fmla="*/ 32 h 369"/>
              <a:gd name="T4" fmla="*/ 166 w 1119"/>
              <a:gd name="T5" fmla="*/ 30 h 369"/>
              <a:gd name="T6" fmla="*/ 228 w 1119"/>
              <a:gd name="T7" fmla="*/ 32 h 369"/>
              <a:gd name="T8" fmla="*/ 165 w 1119"/>
              <a:gd name="T9" fmla="*/ 280 h 369"/>
              <a:gd name="T10" fmla="*/ 62 w 1119"/>
              <a:gd name="T11" fmla="*/ 160 h 369"/>
              <a:gd name="T12" fmla="*/ 0 w 1119"/>
              <a:gd name="T13" fmla="*/ 280 h 369"/>
              <a:gd name="T14" fmla="*/ 285 w 1119"/>
              <a:gd name="T15" fmla="*/ 340 h 369"/>
              <a:gd name="T16" fmla="*/ 340 w 1119"/>
              <a:gd name="T17" fmla="*/ 280 h 369"/>
              <a:gd name="T18" fmla="*/ 246 w 1119"/>
              <a:gd name="T19" fmla="*/ 87 h 369"/>
              <a:gd name="T20" fmla="*/ 341 w 1119"/>
              <a:gd name="T21" fmla="*/ 225 h 369"/>
              <a:gd name="T22" fmla="*/ 371 w 1119"/>
              <a:gd name="T23" fmla="*/ 106 h 369"/>
              <a:gd name="T24" fmla="*/ 426 w 1119"/>
              <a:gd name="T25" fmla="*/ 108 h 369"/>
              <a:gd name="T26" fmla="*/ 372 w 1119"/>
              <a:gd name="T27" fmla="*/ 264 h 369"/>
              <a:gd name="T28" fmla="*/ 335 w 1119"/>
              <a:gd name="T29" fmla="*/ 342 h 369"/>
              <a:gd name="T30" fmla="*/ 281 w 1119"/>
              <a:gd name="T31" fmla="*/ 369 h 369"/>
              <a:gd name="T32" fmla="*/ 271 w 1119"/>
              <a:gd name="T33" fmla="*/ 339 h 369"/>
              <a:gd name="T34" fmla="*/ 437 w 1119"/>
              <a:gd name="T35" fmla="*/ 22 h 369"/>
              <a:gd name="T36" fmla="*/ 498 w 1119"/>
              <a:gd name="T37" fmla="*/ 262 h 369"/>
              <a:gd name="T38" fmla="*/ 435 w 1119"/>
              <a:gd name="T39" fmla="*/ 266 h 369"/>
              <a:gd name="T40" fmla="*/ 575 w 1119"/>
              <a:gd name="T41" fmla="*/ 177 h 369"/>
              <a:gd name="T42" fmla="*/ 641 w 1119"/>
              <a:gd name="T43" fmla="*/ 151 h 369"/>
              <a:gd name="T44" fmla="*/ 593 w 1119"/>
              <a:gd name="T45" fmla="*/ 107 h 369"/>
              <a:gd name="T46" fmla="*/ 543 w 1119"/>
              <a:gd name="T47" fmla="*/ 120 h 369"/>
              <a:gd name="T48" fmla="*/ 590 w 1119"/>
              <a:gd name="T49" fmla="*/ 85 h 369"/>
              <a:gd name="T50" fmla="*/ 668 w 1119"/>
              <a:gd name="T51" fmla="*/ 116 h 369"/>
              <a:gd name="T52" fmla="*/ 696 w 1119"/>
              <a:gd name="T53" fmla="*/ 277 h 369"/>
              <a:gd name="T54" fmla="*/ 650 w 1119"/>
              <a:gd name="T55" fmla="*/ 282 h 369"/>
              <a:gd name="T56" fmla="*/ 633 w 1119"/>
              <a:gd name="T57" fmla="*/ 271 h 369"/>
              <a:gd name="T58" fmla="*/ 561 w 1119"/>
              <a:gd name="T59" fmla="*/ 279 h 369"/>
              <a:gd name="T60" fmla="*/ 563 w 1119"/>
              <a:gd name="T61" fmla="*/ 225 h 369"/>
              <a:gd name="T62" fmla="*/ 604 w 1119"/>
              <a:gd name="T63" fmla="*/ 262 h 369"/>
              <a:gd name="T64" fmla="*/ 640 w 1119"/>
              <a:gd name="T65" fmla="*/ 248 h 369"/>
              <a:gd name="T66" fmla="*/ 608 w 1119"/>
              <a:gd name="T67" fmla="*/ 187 h 369"/>
              <a:gd name="T68" fmla="*/ 563 w 1119"/>
              <a:gd name="T69" fmla="*/ 225 h 369"/>
              <a:gd name="T70" fmla="*/ 701 w 1119"/>
              <a:gd name="T71" fmla="*/ 108 h 369"/>
              <a:gd name="T72" fmla="*/ 754 w 1119"/>
              <a:gd name="T73" fmla="*/ 112 h 369"/>
              <a:gd name="T74" fmla="*/ 824 w 1119"/>
              <a:gd name="T75" fmla="*/ 84 h 369"/>
              <a:gd name="T76" fmla="*/ 881 w 1119"/>
              <a:gd name="T77" fmla="*/ 165 h 369"/>
              <a:gd name="T78" fmla="*/ 822 w 1119"/>
              <a:gd name="T79" fmla="*/ 280 h 369"/>
              <a:gd name="T80" fmla="*/ 846 w 1119"/>
              <a:gd name="T81" fmla="*/ 143 h 369"/>
              <a:gd name="T82" fmla="*/ 783 w 1119"/>
              <a:gd name="T83" fmla="*/ 114 h 369"/>
              <a:gd name="T84" fmla="*/ 784 w 1119"/>
              <a:gd name="T85" fmla="*/ 280 h 369"/>
              <a:gd name="T86" fmla="*/ 947 w 1119"/>
              <a:gd name="T87" fmla="*/ 279 h 369"/>
              <a:gd name="T88" fmla="*/ 908 w 1119"/>
              <a:gd name="T89" fmla="*/ 144 h 369"/>
              <a:gd name="T90" fmla="*/ 1018 w 1119"/>
              <a:gd name="T91" fmla="*/ 83 h 369"/>
              <a:gd name="T92" fmla="*/ 996 w 1119"/>
              <a:gd name="T93" fmla="*/ 7 h 369"/>
              <a:gd name="T94" fmla="*/ 1089 w 1119"/>
              <a:gd name="T95" fmla="*/ 266 h 369"/>
              <a:gd name="T96" fmla="*/ 1062 w 1119"/>
              <a:gd name="T97" fmla="*/ 285 h 369"/>
              <a:gd name="T98" fmla="*/ 1035 w 1119"/>
              <a:gd name="T99" fmla="*/ 278 h 369"/>
              <a:gd name="T100" fmla="*/ 1014 w 1119"/>
              <a:gd name="T101" fmla="*/ 277 h 369"/>
              <a:gd name="T102" fmla="*/ 999 w 1119"/>
              <a:gd name="T103" fmla="*/ 260 h 369"/>
              <a:gd name="T104" fmla="*/ 1032 w 1119"/>
              <a:gd name="T105" fmla="*/ 114 h 369"/>
              <a:gd name="T106" fmla="*/ 996 w 1119"/>
              <a:gd name="T107" fmla="*/ 100 h 369"/>
              <a:gd name="T108" fmla="*/ 944 w 1119"/>
              <a:gd name="T109" fmla="*/ 132 h 369"/>
              <a:gd name="T110" fmla="*/ 950 w 1119"/>
              <a:gd name="T111" fmla="*/ 241 h 369"/>
              <a:gd name="T112" fmla="*/ 1119 w 1119"/>
              <a:gd name="T113" fmla="*/ 21 h 369"/>
              <a:gd name="T114" fmla="*/ 1098 w 1119"/>
              <a:gd name="T115" fmla="*/ 39 h 369"/>
              <a:gd name="T116" fmla="*/ 1098 w 1119"/>
              <a:gd name="T117" fmla="*/ 39 h 369"/>
              <a:gd name="T118" fmla="*/ 1101 w 1119"/>
              <a:gd name="T119" fmla="*/ 23 h 369"/>
              <a:gd name="T120" fmla="*/ 1094 w 1119"/>
              <a:gd name="T121" fmla="*/ 23 h 369"/>
              <a:gd name="T122" fmla="*/ 1094 w 1119"/>
              <a:gd name="T123" fmla="*/ 20 h 369"/>
              <a:gd name="T124" fmla="*/ 1094 w 1119"/>
              <a:gd name="T125" fmla="*/ 12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119" h="369">
                <a:moveTo>
                  <a:pt x="0" y="266"/>
                </a:moveTo>
                <a:cubicBezTo>
                  <a:pt x="29" y="260"/>
                  <a:pt x="29" y="260"/>
                  <a:pt x="29" y="260"/>
                </a:cubicBezTo>
                <a:cubicBezTo>
                  <a:pt x="29" y="33"/>
                  <a:pt x="29" y="33"/>
                  <a:pt x="29" y="33"/>
                </a:cubicBezTo>
                <a:cubicBezTo>
                  <a:pt x="0" y="30"/>
                  <a:pt x="0" y="30"/>
                  <a:pt x="0" y="30"/>
                </a:cubicBezTo>
                <a:cubicBezTo>
                  <a:pt x="0" y="13"/>
                  <a:pt x="0" y="13"/>
                  <a:pt x="0" y="13"/>
                </a:cubicBezTo>
                <a:cubicBezTo>
                  <a:pt x="90" y="13"/>
                  <a:pt x="90" y="13"/>
                  <a:pt x="90" y="13"/>
                </a:cubicBezTo>
                <a:cubicBezTo>
                  <a:pt x="90" y="30"/>
                  <a:pt x="90" y="30"/>
                  <a:pt x="90" y="30"/>
                </a:cubicBezTo>
                <a:cubicBezTo>
                  <a:pt x="62" y="32"/>
                  <a:pt x="62" y="32"/>
                  <a:pt x="62" y="32"/>
                </a:cubicBezTo>
                <a:cubicBezTo>
                  <a:pt x="62" y="140"/>
                  <a:pt x="62" y="140"/>
                  <a:pt x="62" y="140"/>
                </a:cubicBezTo>
                <a:cubicBezTo>
                  <a:pt x="194" y="140"/>
                  <a:pt x="194" y="140"/>
                  <a:pt x="194" y="140"/>
                </a:cubicBezTo>
                <a:cubicBezTo>
                  <a:pt x="194" y="32"/>
                  <a:pt x="194" y="32"/>
                  <a:pt x="194" y="32"/>
                </a:cubicBezTo>
                <a:cubicBezTo>
                  <a:pt x="166" y="30"/>
                  <a:pt x="166" y="30"/>
                  <a:pt x="166" y="30"/>
                </a:cubicBezTo>
                <a:cubicBezTo>
                  <a:pt x="166" y="13"/>
                  <a:pt x="166" y="13"/>
                  <a:pt x="166" y="13"/>
                </a:cubicBezTo>
                <a:cubicBezTo>
                  <a:pt x="256" y="13"/>
                  <a:pt x="256" y="13"/>
                  <a:pt x="256" y="13"/>
                </a:cubicBezTo>
                <a:cubicBezTo>
                  <a:pt x="256" y="30"/>
                  <a:pt x="256" y="30"/>
                  <a:pt x="256" y="30"/>
                </a:cubicBezTo>
                <a:cubicBezTo>
                  <a:pt x="228" y="32"/>
                  <a:pt x="228" y="32"/>
                  <a:pt x="228" y="32"/>
                </a:cubicBezTo>
                <a:cubicBezTo>
                  <a:pt x="228" y="260"/>
                  <a:pt x="228" y="260"/>
                  <a:pt x="228" y="260"/>
                </a:cubicBezTo>
                <a:cubicBezTo>
                  <a:pt x="257" y="266"/>
                  <a:pt x="257" y="266"/>
                  <a:pt x="257" y="266"/>
                </a:cubicBezTo>
                <a:cubicBezTo>
                  <a:pt x="257" y="280"/>
                  <a:pt x="257" y="280"/>
                  <a:pt x="257" y="280"/>
                </a:cubicBezTo>
                <a:cubicBezTo>
                  <a:pt x="165" y="280"/>
                  <a:pt x="165" y="280"/>
                  <a:pt x="165" y="280"/>
                </a:cubicBezTo>
                <a:cubicBezTo>
                  <a:pt x="165" y="266"/>
                  <a:pt x="165" y="266"/>
                  <a:pt x="165" y="266"/>
                </a:cubicBezTo>
                <a:cubicBezTo>
                  <a:pt x="194" y="261"/>
                  <a:pt x="194" y="261"/>
                  <a:pt x="194" y="261"/>
                </a:cubicBezTo>
                <a:cubicBezTo>
                  <a:pt x="194" y="160"/>
                  <a:pt x="194" y="160"/>
                  <a:pt x="194" y="160"/>
                </a:cubicBezTo>
                <a:cubicBezTo>
                  <a:pt x="62" y="160"/>
                  <a:pt x="62" y="160"/>
                  <a:pt x="62" y="160"/>
                </a:cubicBezTo>
                <a:cubicBezTo>
                  <a:pt x="62" y="260"/>
                  <a:pt x="62" y="260"/>
                  <a:pt x="62" y="260"/>
                </a:cubicBezTo>
                <a:cubicBezTo>
                  <a:pt x="92" y="266"/>
                  <a:pt x="92" y="266"/>
                  <a:pt x="92" y="266"/>
                </a:cubicBezTo>
                <a:cubicBezTo>
                  <a:pt x="92" y="280"/>
                  <a:pt x="92" y="280"/>
                  <a:pt x="92" y="280"/>
                </a:cubicBezTo>
                <a:cubicBezTo>
                  <a:pt x="0" y="280"/>
                  <a:pt x="0" y="280"/>
                  <a:pt x="0" y="280"/>
                </a:cubicBezTo>
                <a:lnTo>
                  <a:pt x="0" y="266"/>
                </a:lnTo>
                <a:close/>
                <a:moveTo>
                  <a:pt x="271" y="339"/>
                </a:moveTo>
                <a:cubicBezTo>
                  <a:pt x="273" y="339"/>
                  <a:pt x="275" y="340"/>
                  <a:pt x="278" y="340"/>
                </a:cubicBezTo>
                <a:cubicBezTo>
                  <a:pt x="280" y="340"/>
                  <a:pt x="283" y="340"/>
                  <a:pt x="285" y="340"/>
                </a:cubicBezTo>
                <a:cubicBezTo>
                  <a:pt x="289" y="340"/>
                  <a:pt x="293" y="340"/>
                  <a:pt x="298" y="338"/>
                </a:cubicBezTo>
                <a:cubicBezTo>
                  <a:pt x="303" y="337"/>
                  <a:pt x="308" y="334"/>
                  <a:pt x="313" y="330"/>
                </a:cubicBezTo>
                <a:cubicBezTo>
                  <a:pt x="318" y="325"/>
                  <a:pt x="323" y="319"/>
                  <a:pt x="327" y="311"/>
                </a:cubicBezTo>
                <a:cubicBezTo>
                  <a:pt x="332" y="303"/>
                  <a:pt x="336" y="293"/>
                  <a:pt x="340" y="280"/>
                </a:cubicBezTo>
                <a:cubicBezTo>
                  <a:pt x="333" y="280"/>
                  <a:pt x="333" y="280"/>
                  <a:pt x="333" y="280"/>
                </a:cubicBezTo>
                <a:cubicBezTo>
                  <a:pt x="263" y="109"/>
                  <a:pt x="263" y="109"/>
                  <a:pt x="263" y="109"/>
                </a:cubicBezTo>
                <a:cubicBezTo>
                  <a:pt x="246" y="106"/>
                  <a:pt x="246" y="106"/>
                  <a:pt x="246" y="106"/>
                </a:cubicBezTo>
                <a:cubicBezTo>
                  <a:pt x="246" y="87"/>
                  <a:pt x="246" y="87"/>
                  <a:pt x="246" y="87"/>
                </a:cubicBezTo>
                <a:cubicBezTo>
                  <a:pt x="325" y="87"/>
                  <a:pt x="325" y="87"/>
                  <a:pt x="325" y="87"/>
                </a:cubicBezTo>
                <a:cubicBezTo>
                  <a:pt x="325" y="106"/>
                  <a:pt x="325" y="106"/>
                  <a:pt x="325" y="106"/>
                </a:cubicBezTo>
                <a:cubicBezTo>
                  <a:pt x="300" y="109"/>
                  <a:pt x="300" y="109"/>
                  <a:pt x="300" y="109"/>
                </a:cubicBezTo>
                <a:cubicBezTo>
                  <a:pt x="341" y="225"/>
                  <a:pt x="341" y="225"/>
                  <a:pt x="341" y="225"/>
                </a:cubicBezTo>
                <a:cubicBezTo>
                  <a:pt x="352" y="260"/>
                  <a:pt x="352" y="260"/>
                  <a:pt x="352" y="260"/>
                </a:cubicBezTo>
                <a:cubicBezTo>
                  <a:pt x="362" y="225"/>
                  <a:pt x="362" y="225"/>
                  <a:pt x="362" y="225"/>
                </a:cubicBezTo>
                <a:cubicBezTo>
                  <a:pt x="397" y="109"/>
                  <a:pt x="397" y="109"/>
                  <a:pt x="397" y="109"/>
                </a:cubicBezTo>
                <a:cubicBezTo>
                  <a:pt x="371" y="106"/>
                  <a:pt x="371" y="106"/>
                  <a:pt x="371" y="106"/>
                </a:cubicBezTo>
                <a:cubicBezTo>
                  <a:pt x="371" y="87"/>
                  <a:pt x="371" y="87"/>
                  <a:pt x="371" y="87"/>
                </a:cubicBezTo>
                <a:cubicBezTo>
                  <a:pt x="445" y="87"/>
                  <a:pt x="445" y="87"/>
                  <a:pt x="445" y="87"/>
                </a:cubicBezTo>
                <a:cubicBezTo>
                  <a:pt x="445" y="106"/>
                  <a:pt x="445" y="106"/>
                  <a:pt x="445" y="106"/>
                </a:cubicBezTo>
                <a:cubicBezTo>
                  <a:pt x="426" y="108"/>
                  <a:pt x="426" y="108"/>
                  <a:pt x="426" y="108"/>
                </a:cubicBezTo>
                <a:cubicBezTo>
                  <a:pt x="418" y="131"/>
                  <a:pt x="411" y="150"/>
                  <a:pt x="405" y="167"/>
                </a:cubicBezTo>
                <a:cubicBezTo>
                  <a:pt x="400" y="184"/>
                  <a:pt x="395" y="199"/>
                  <a:pt x="390" y="211"/>
                </a:cubicBezTo>
                <a:cubicBezTo>
                  <a:pt x="386" y="223"/>
                  <a:pt x="382" y="234"/>
                  <a:pt x="379" y="243"/>
                </a:cubicBezTo>
                <a:cubicBezTo>
                  <a:pt x="376" y="251"/>
                  <a:pt x="374" y="258"/>
                  <a:pt x="372" y="264"/>
                </a:cubicBezTo>
                <a:cubicBezTo>
                  <a:pt x="370" y="270"/>
                  <a:pt x="368" y="274"/>
                  <a:pt x="367" y="278"/>
                </a:cubicBezTo>
                <a:cubicBezTo>
                  <a:pt x="365" y="282"/>
                  <a:pt x="364" y="284"/>
                  <a:pt x="363" y="287"/>
                </a:cubicBezTo>
                <a:cubicBezTo>
                  <a:pt x="359" y="298"/>
                  <a:pt x="354" y="309"/>
                  <a:pt x="350" y="318"/>
                </a:cubicBezTo>
                <a:cubicBezTo>
                  <a:pt x="345" y="327"/>
                  <a:pt x="340" y="335"/>
                  <a:pt x="335" y="342"/>
                </a:cubicBezTo>
                <a:cubicBezTo>
                  <a:pt x="330" y="348"/>
                  <a:pt x="325" y="354"/>
                  <a:pt x="319" y="358"/>
                </a:cubicBezTo>
                <a:cubicBezTo>
                  <a:pt x="313" y="362"/>
                  <a:pt x="307" y="365"/>
                  <a:pt x="300" y="367"/>
                </a:cubicBezTo>
                <a:cubicBezTo>
                  <a:pt x="295" y="368"/>
                  <a:pt x="290" y="369"/>
                  <a:pt x="285" y="369"/>
                </a:cubicBezTo>
                <a:cubicBezTo>
                  <a:pt x="283" y="369"/>
                  <a:pt x="282" y="369"/>
                  <a:pt x="281" y="369"/>
                </a:cubicBezTo>
                <a:cubicBezTo>
                  <a:pt x="279" y="369"/>
                  <a:pt x="278" y="368"/>
                  <a:pt x="277" y="368"/>
                </a:cubicBezTo>
                <a:cubicBezTo>
                  <a:pt x="275" y="368"/>
                  <a:pt x="274" y="368"/>
                  <a:pt x="273" y="367"/>
                </a:cubicBezTo>
                <a:cubicBezTo>
                  <a:pt x="272" y="367"/>
                  <a:pt x="271" y="367"/>
                  <a:pt x="271" y="366"/>
                </a:cubicBezTo>
                <a:lnTo>
                  <a:pt x="271" y="339"/>
                </a:lnTo>
                <a:close/>
                <a:moveTo>
                  <a:pt x="435" y="266"/>
                </a:moveTo>
                <a:cubicBezTo>
                  <a:pt x="465" y="262"/>
                  <a:pt x="465" y="262"/>
                  <a:pt x="465" y="262"/>
                </a:cubicBezTo>
                <a:cubicBezTo>
                  <a:pt x="465" y="29"/>
                  <a:pt x="465" y="29"/>
                  <a:pt x="465" y="29"/>
                </a:cubicBezTo>
                <a:cubicBezTo>
                  <a:pt x="437" y="22"/>
                  <a:pt x="437" y="22"/>
                  <a:pt x="437" y="22"/>
                </a:cubicBezTo>
                <a:cubicBezTo>
                  <a:pt x="437" y="7"/>
                  <a:pt x="437" y="7"/>
                  <a:pt x="437" y="7"/>
                </a:cubicBezTo>
                <a:cubicBezTo>
                  <a:pt x="491" y="0"/>
                  <a:pt x="491" y="0"/>
                  <a:pt x="491" y="0"/>
                </a:cubicBezTo>
                <a:cubicBezTo>
                  <a:pt x="498" y="4"/>
                  <a:pt x="498" y="4"/>
                  <a:pt x="498" y="4"/>
                </a:cubicBezTo>
                <a:cubicBezTo>
                  <a:pt x="498" y="262"/>
                  <a:pt x="498" y="262"/>
                  <a:pt x="498" y="262"/>
                </a:cubicBezTo>
                <a:cubicBezTo>
                  <a:pt x="529" y="266"/>
                  <a:pt x="529" y="266"/>
                  <a:pt x="529" y="266"/>
                </a:cubicBezTo>
                <a:cubicBezTo>
                  <a:pt x="529" y="280"/>
                  <a:pt x="529" y="280"/>
                  <a:pt x="529" y="280"/>
                </a:cubicBezTo>
                <a:cubicBezTo>
                  <a:pt x="435" y="280"/>
                  <a:pt x="435" y="280"/>
                  <a:pt x="435" y="280"/>
                </a:cubicBezTo>
                <a:lnTo>
                  <a:pt x="435" y="266"/>
                </a:lnTo>
                <a:close/>
                <a:moveTo>
                  <a:pt x="530" y="225"/>
                </a:moveTo>
                <a:cubicBezTo>
                  <a:pt x="530" y="217"/>
                  <a:pt x="533" y="210"/>
                  <a:pt x="537" y="204"/>
                </a:cubicBezTo>
                <a:cubicBezTo>
                  <a:pt x="542" y="198"/>
                  <a:pt x="547" y="192"/>
                  <a:pt x="553" y="188"/>
                </a:cubicBezTo>
                <a:cubicBezTo>
                  <a:pt x="560" y="184"/>
                  <a:pt x="567" y="180"/>
                  <a:pt x="575" y="177"/>
                </a:cubicBezTo>
                <a:cubicBezTo>
                  <a:pt x="583" y="174"/>
                  <a:pt x="591" y="172"/>
                  <a:pt x="599" y="170"/>
                </a:cubicBezTo>
                <a:cubicBezTo>
                  <a:pt x="607" y="169"/>
                  <a:pt x="614" y="167"/>
                  <a:pt x="622" y="167"/>
                </a:cubicBezTo>
                <a:cubicBezTo>
                  <a:pt x="629" y="166"/>
                  <a:pt x="635" y="166"/>
                  <a:pt x="641" y="166"/>
                </a:cubicBezTo>
                <a:cubicBezTo>
                  <a:pt x="641" y="151"/>
                  <a:pt x="641" y="151"/>
                  <a:pt x="641" y="151"/>
                </a:cubicBezTo>
                <a:cubicBezTo>
                  <a:pt x="641" y="142"/>
                  <a:pt x="639" y="134"/>
                  <a:pt x="637" y="128"/>
                </a:cubicBezTo>
                <a:cubicBezTo>
                  <a:pt x="635" y="123"/>
                  <a:pt x="631" y="118"/>
                  <a:pt x="627" y="115"/>
                </a:cubicBezTo>
                <a:cubicBezTo>
                  <a:pt x="623" y="112"/>
                  <a:pt x="618" y="110"/>
                  <a:pt x="612" y="109"/>
                </a:cubicBezTo>
                <a:cubicBezTo>
                  <a:pt x="606" y="107"/>
                  <a:pt x="600" y="107"/>
                  <a:pt x="593" y="107"/>
                </a:cubicBezTo>
                <a:cubicBezTo>
                  <a:pt x="590" y="107"/>
                  <a:pt x="586" y="107"/>
                  <a:pt x="582" y="108"/>
                </a:cubicBezTo>
                <a:cubicBezTo>
                  <a:pt x="578" y="108"/>
                  <a:pt x="574" y="109"/>
                  <a:pt x="569" y="110"/>
                </a:cubicBezTo>
                <a:cubicBezTo>
                  <a:pt x="565" y="112"/>
                  <a:pt x="561" y="113"/>
                  <a:pt x="556" y="115"/>
                </a:cubicBezTo>
                <a:cubicBezTo>
                  <a:pt x="552" y="116"/>
                  <a:pt x="547" y="118"/>
                  <a:pt x="543" y="120"/>
                </a:cubicBezTo>
                <a:cubicBezTo>
                  <a:pt x="537" y="104"/>
                  <a:pt x="537" y="104"/>
                  <a:pt x="537" y="104"/>
                </a:cubicBezTo>
                <a:cubicBezTo>
                  <a:pt x="541" y="101"/>
                  <a:pt x="546" y="98"/>
                  <a:pt x="553" y="95"/>
                </a:cubicBezTo>
                <a:cubicBezTo>
                  <a:pt x="559" y="93"/>
                  <a:pt x="565" y="91"/>
                  <a:pt x="572" y="89"/>
                </a:cubicBezTo>
                <a:cubicBezTo>
                  <a:pt x="578" y="87"/>
                  <a:pt x="584" y="86"/>
                  <a:pt x="590" y="85"/>
                </a:cubicBezTo>
                <a:cubicBezTo>
                  <a:pt x="597" y="84"/>
                  <a:pt x="602" y="84"/>
                  <a:pt x="606" y="84"/>
                </a:cubicBezTo>
                <a:cubicBezTo>
                  <a:pt x="615" y="84"/>
                  <a:pt x="624" y="85"/>
                  <a:pt x="632" y="87"/>
                </a:cubicBezTo>
                <a:cubicBezTo>
                  <a:pt x="640" y="89"/>
                  <a:pt x="648" y="92"/>
                  <a:pt x="654" y="97"/>
                </a:cubicBezTo>
                <a:cubicBezTo>
                  <a:pt x="660" y="102"/>
                  <a:pt x="665" y="108"/>
                  <a:pt x="668" y="116"/>
                </a:cubicBezTo>
                <a:cubicBezTo>
                  <a:pt x="672" y="124"/>
                  <a:pt x="674" y="134"/>
                  <a:pt x="674" y="147"/>
                </a:cubicBezTo>
                <a:cubicBezTo>
                  <a:pt x="674" y="266"/>
                  <a:pt x="674" y="266"/>
                  <a:pt x="674" y="266"/>
                </a:cubicBezTo>
                <a:cubicBezTo>
                  <a:pt x="696" y="266"/>
                  <a:pt x="696" y="266"/>
                  <a:pt x="696" y="266"/>
                </a:cubicBezTo>
                <a:cubicBezTo>
                  <a:pt x="696" y="277"/>
                  <a:pt x="696" y="277"/>
                  <a:pt x="696" y="277"/>
                </a:cubicBezTo>
                <a:cubicBezTo>
                  <a:pt x="692" y="279"/>
                  <a:pt x="687" y="281"/>
                  <a:pt x="681" y="282"/>
                </a:cubicBezTo>
                <a:cubicBezTo>
                  <a:pt x="675" y="284"/>
                  <a:pt x="669" y="284"/>
                  <a:pt x="663" y="284"/>
                </a:cubicBezTo>
                <a:cubicBezTo>
                  <a:pt x="661" y="284"/>
                  <a:pt x="659" y="284"/>
                  <a:pt x="656" y="284"/>
                </a:cubicBezTo>
                <a:cubicBezTo>
                  <a:pt x="654" y="284"/>
                  <a:pt x="652" y="283"/>
                  <a:pt x="650" y="282"/>
                </a:cubicBezTo>
                <a:cubicBezTo>
                  <a:pt x="648" y="281"/>
                  <a:pt x="646" y="279"/>
                  <a:pt x="645" y="276"/>
                </a:cubicBezTo>
                <a:cubicBezTo>
                  <a:pt x="643" y="274"/>
                  <a:pt x="643" y="271"/>
                  <a:pt x="643" y="266"/>
                </a:cubicBezTo>
                <a:cubicBezTo>
                  <a:pt x="643" y="262"/>
                  <a:pt x="643" y="262"/>
                  <a:pt x="643" y="262"/>
                </a:cubicBezTo>
                <a:cubicBezTo>
                  <a:pt x="640" y="265"/>
                  <a:pt x="637" y="268"/>
                  <a:pt x="633" y="271"/>
                </a:cubicBezTo>
                <a:cubicBezTo>
                  <a:pt x="630" y="273"/>
                  <a:pt x="625" y="276"/>
                  <a:pt x="621" y="278"/>
                </a:cubicBezTo>
                <a:cubicBezTo>
                  <a:pt x="616" y="280"/>
                  <a:pt x="611" y="281"/>
                  <a:pt x="605" y="283"/>
                </a:cubicBezTo>
                <a:cubicBezTo>
                  <a:pt x="599" y="284"/>
                  <a:pt x="592" y="284"/>
                  <a:pt x="585" y="284"/>
                </a:cubicBezTo>
                <a:cubicBezTo>
                  <a:pt x="576" y="284"/>
                  <a:pt x="568" y="283"/>
                  <a:pt x="561" y="279"/>
                </a:cubicBezTo>
                <a:cubicBezTo>
                  <a:pt x="554" y="276"/>
                  <a:pt x="547" y="272"/>
                  <a:pt x="543" y="266"/>
                </a:cubicBezTo>
                <a:cubicBezTo>
                  <a:pt x="538" y="261"/>
                  <a:pt x="534" y="255"/>
                  <a:pt x="532" y="248"/>
                </a:cubicBezTo>
                <a:cubicBezTo>
                  <a:pt x="529" y="240"/>
                  <a:pt x="529" y="233"/>
                  <a:pt x="530" y="225"/>
                </a:cubicBezTo>
                <a:close/>
                <a:moveTo>
                  <a:pt x="563" y="225"/>
                </a:moveTo>
                <a:cubicBezTo>
                  <a:pt x="563" y="232"/>
                  <a:pt x="564" y="238"/>
                  <a:pt x="566" y="243"/>
                </a:cubicBezTo>
                <a:cubicBezTo>
                  <a:pt x="568" y="247"/>
                  <a:pt x="570" y="251"/>
                  <a:pt x="574" y="254"/>
                </a:cubicBezTo>
                <a:cubicBezTo>
                  <a:pt x="577" y="257"/>
                  <a:pt x="582" y="259"/>
                  <a:pt x="587" y="260"/>
                </a:cubicBezTo>
                <a:cubicBezTo>
                  <a:pt x="592" y="262"/>
                  <a:pt x="597" y="262"/>
                  <a:pt x="604" y="262"/>
                </a:cubicBezTo>
                <a:cubicBezTo>
                  <a:pt x="607" y="262"/>
                  <a:pt x="611" y="262"/>
                  <a:pt x="614" y="261"/>
                </a:cubicBezTo>
                <a:cubicBezTo>
                  <a:pt x="618" y="260"/>
                  <a:pt x="621" y="259"/>
                  <a:pt x="624" y="258"/>
                </a:cubicBezTo>
                <a:cubicBezTo>
                  <a:pt x="628" y="256"/>
                  <a:pt x="631" y="255"/>
                  <a:pt x="634" y="253"/>
                </a:cubicBezTo>
                <a:cubicBezTo>
                  <a:pt x="636" y="251"/>
                  <a:pt x="639" y="249"/>
                  <a:pt x="640" y="248"/>
                </a:cubicBezTo>
                <a:cubicBezTo>
                  <a:pt x="640" y="237"/>
                  <a:pt x="640" y="226"/>
                  <a:pt x="640" y="215"/>
                </a:cubicBezTo>
                <a:cubicBezTo>
                  <a:pt x="640" y="205"/>
                  <a:pt x="641" y="194"/>
                  <a:pt x="641" y="183"/>
                </a:cubicBezTo>
                <a:cubicBezTo>
                  <a:pt x="636" y="183"/>
                  <a:pt x="631" y="184"/>
                  <a:pt x="625" y="184"/>
                </a:cubicBezTo>
                <a:cubicBezTo>
                  <a:pt x="619" y="185"/>
                  <a:pt x="613" y="186"/>
                  <a:pt x="608" y="187"/>
                </a:cubicBezTo>
                <a:cubicBezTo>
                  <a:pt x="602" y="188"/>
                  <a:pt x="596" y="190"/>
                  <a:pt x="591" y="192"/>
                </a:cubicBezTo>
                <a:cubicBezTo>
                  <a:pt x="585" y="194"/>
                  <a:pt x="581" y="196"/>
                  <a:pt x="577" y="200"/>
                </a:cubicBezTo>
                <a:cubicBezTo>
                  <a:pt x="572" y="203"/>
                  <a:pt x="569" y="206"/>
                  <a:pt x="567" y="211"/>
                </a:cubicBezTo>
                <a:cubicBezTo>
                  <a:pt x="564" y="215"/>
                  <a:pt x="563" y="220"/>
                  <a:pt x="563" y="225"/>
                </a:cubicBezTo>
                <a:close/>
                <a:moveTo>
                  <a:pt x="702" y="266"/>
                </a:moveTo>
                <a:cubicBezTo>
                  <a:pt x="725" y="262"/>
                  <a:pt x="725" y="262"/>
                  <a:pt x="725" y="262"/>
                </a:cubicBezTo>
                <a:cubicBezTo>
                  <a:pt x="725" y="122"/>
                  <a:pt x="725" y="122"/>
                  <a:pt x="725" y="122"/>
                </a:cubicBezTo>
                <a:cubicBezTo>
                  <a:pt x="701" y="108"/>
                  <a:pt x="701" y="108"/>
                  <a:pt x="701" y="108"/>
                </a:cubicBezTo>
                <a:cubicBezTo>
                  <a:pt x="701" y="98"/>
                  <a:pt x="701" y="98"/>
                  <a:pt x="701" y="98"/>
                </a:cubicBezTo>
                <a:cubicBezTo>
                  <a:pt x="746" y="84"/>
                  <a:pt x="746" y="84"/>
                  <a:pt x="746" y="84"/>
                </a:cubicBezTo>
                <a:cubicBezTo>
                  <a:pt x="754" y="87"/>
                  <a:pt x="754" y="87"/>
                  <a:pt x="754" y="87"/>
                </a:cubicBezTo>
                <a:cubicBezTo>
                  <a:pt x="754" y="112"/>
                  <a:pt x="754" y="112"/>
                  <a:pt x="754" y="112"/>
                </a:cubicBezTo>
                <a:cubicBezTo>
                  <a:pt x="758" y="109"/>
                  <a:pt x="763" y="105"/>
                  <a:pt x="768" y="102"/>
                </a:cubicBezTo>
                <a:cubicBezTo>
                  <a:pt x="774" y="99"/>
                  <a:pt x="780" y="96"/>
                  <a:pt x="786" y="93"/>
                </a:cubicBezTo>
                <a:cubicBezTo>
                  <a:pt x="792" y="91"/>
                  <a:pt x="798" y="88"/>
                  <a:pt x="805" y="87"/>
                </a:cubicBezTo>
                <a:cubicBezTo>
                  <a:pt x="812" y="85"/>
                  <a:pt x="818" y="84"/>
                  <a:pt x="824" y="84"/>
                </a:cubicBezTo>
                <a:cubicBezTo>
                  <a:pt x="834" y="84"/>
                  <a:pt x="843" y="85"/>
                  <a:pt x="850" y="88"/>
                </a:cubicBezTo>
                <a:cubicBezTo>
                  <a:pt x="858" y="91"/>
                  <a:pt x="864" y="96"/>
                  <a:pt x="868" y="102"/>
                </a:cubicBezTo>
                <a:cubicBezTo>
                  <a:pt x="873" y="109"/>
                  <a:pt x="876" y="117"/>
                  <a:pt x="878" y="128"/>
                </a:cubicBezTo>
                <a:cubicBezTo>
                  <a:pt x="880" y="138"/>
                  <a:pt x="881" y="150"/>
                  <a:pt x="881" y="165"/>
                </a:cubicBezTo>
                <a:cubicBezTo>
                  <a:pt x="881" y="262"/>
                  <a:pt x="881" y="262"/>
                  <a:pt x="881" y="262"/>
                </a:cubicBezTo>
                <a:cubicBezTo>
                  <a:pt x="908" y="266"/>
                  <a:pt x="908" y="266"/>
                  <a:pt x="908" y="266"/>
                </a:cubicBezTo>
                <a:cubicBezTo>
                  <a:pt x="908" y="280"/>
                  <a:pt x="908" y="280"/>
                  <a:pt x="908" y="280"/>
                </a:cubicBezTo>
                <a:cubicBezTo>
                  <a:pt x="822" y="280"/>
                  <a:pt x="822" y="280"/>
                  <a:pt x="822" y="280"/>
                </a:cubicBezTo>
                <a:cubicBezTo>
                  <a:pt x="822" y="266"/>
                  <a:pt x="822" y="266"/>
                  <a:pt x="822" y="266"/>
                </a:cubicBezTo>
                <a:cubicBezTo>
                  <a:pt x="848" y="262"/>
                  <a:pt x="848" y="262"/>
                  <a:pt x="848" y="262"/>
                </a:cubicBezTo>
                <a:cubicBezTo>
                  <a:pt x="848" y="171"/>
                  <a:pt x="848" y="171"/>
                  <a:pt x="848" y="171"/>
                </a:cubicBezTo>
                <a:cubicBezTo>
                  <a:pt x="848" y="160"/>
                  <a:pt x="847" y="151"/>
                  <a:pt x="846" y="143"/>
                </a:cubicBezTo>
                <a:cubicBezTo>
                  <a:pt x="845" y="135"/>
                  <a:pt x="843" y="129"/>
                  <a:pt x="840" y="124"/>
                </a:cubicBezTo>
                <a:cubicBezTo>
                  <a:pt x="837" y="118"/>
                  <a:pt x="833" y="115"/>
                  <a:pt x="827" y="112"/>
                </a:cubicBezTo>
                <a:cubicBezTo>
                  <a:pt x="822" y="110"/>
                  <a:pt x="815" y="109"/>
                  <a:pt x="806" y="109"/>
                </a:cubicBezTo>
                <a:cubicBezTo>
                  <a:pt x="799" y="109"/>
                  <a:pt x="791" y="111"/>
                  <a:pt x="783" y="114"/>
                </a:cubicBezTo>
                <a:cubicBezTo>
                  <a:pt x="776" y="117"/>
                  <a:pt x="767" y="121"/>
                  <a:pt x="758" y="127"/>
                </a:cubicBezTo>
                <a:cubicBezTo>
                  <a:pt x="758" y="262"/>
                  <a:pt x="758" y="262"/>
                  <a:pt x="758" y="262"/>
                </a:cubicBezTo>
                <a:cubicBezTo>
                  <a:pt x="784" y="266"/>
                  <a:pt x="784" y="266"/>
                  <a:pt x="784" y="266"/>
                </a:cubicBezTo>
                <a:cubicBezTo>
                  <a:pt x="784" y="280"/>
                  <a:pt x="784" y="280"/>
                  <a:pt x="784" y="280"/>
                </a:cubicBezTo>
                <a:cubicBezTo>
                  <a:pt x="702" y="280"/>
                  <a:pt x="702" y="280"/>
                  <a:pt x="702" y="280"/>
                </a:cubicBezTo>
                <a:lnTo>
                  <a:pt x="702" y="266"/>
                </a:lnTo>
                <a:close/>
                <a:moveTo>
                  <a:pt x="976" y="284"/>
                </a:moveTo>
                <a:cubicBezTo>
                  <a:pt x="966" y="284"/>
                  <a:pt x="957" y="282"/>
                  <a:pt x="947" y="279"/>
                </a:cubicBezTo>
                <a:cubicBezTo>
                  <a:pt x="938" y="275"/>
                  <a:pt x="930" y="269"/>
                  <a:pt x="923" y="261"/>
                </a:cubicBezTo>
                <a:cubicBezTo>
                  <a:pt x="917" y="253"/>
                  <a:pt x="911" y="243"/>
                  <a:pt x="907" y="230"/>
                </a:cubicBezTo>
                <a:cubicBezTo>
                  <a:pt x="902" y="218"/>
                  <a:pt x="900" y="204"/>
                  <a:pt x="900" y="187"/>
                </a:cubicBezTo>
                <a:cubicBezTo>
                  <a:pt x="900" y="172"/>
                  <a:pt x="903" y="157"/>
                  <a:pt x="908" y="144"/>
                </a:cubicBezTo>
                <a:cubicBezTo>
                  <a:pt x="913" y="132"/>
                  <a:pt x="920" y="120"/>
                  <a:pt x="929" y="111"/>
                </a:cubicBezTo>
                <a:cubicBezTo>
                  <a:pt x="938" y="102"/>
                  <a:pt x="949" y="95"/>
                  <a:pt x="961" y="89"/>
                </a:cubicBezTo>
                <a:cubicBezTo>
                  <a:pt x="973" y="84"/>
                  <a:pt x="986" y="82"/>
                  <a:pt x="1000" y="82"/>
                </a:cubicBezTo>
                <a:cubicBezTo>
                  <a:pt x="1006" y="82"/>
                  <a:pt x="1012" y="82"/>
                  <a:pt x="1018" y="83"/>
                </a:cubicBezTo>
                <a:cubicBezTo>
                  <a:pt x="1023" y="84"/>
                  <a:pt x="1028" y="85"/>
                  <a:pt x="1032" y="86"/>
                </a:cubicBezTo>
                <a:cubicBezTo>
                  <a:pt x="1032" y="29"/>
                  <a:pt x="1032" y="29"/>
                  <a:pt x="1032" y="29"/>
                </a:cubicBezTo>
                <a:cubicBezTo>
                  <a:pt x="996" y="22"/>
                  <a:pt x="996" y="22"/>
                  <a:pt x="996" y="22"/>
                </a:cubicBezTo>
                <a:cubicBezTo>
                  <a:pt x="996" y="7"/>
                  <a:pt x="996" y="7"/>
                  <a:pt x="996" y="7"/>
                </a:cubicBezTo>
                <a:cubicBezTo>
                  <a:pt x="1058" y="0"/>
                  <a:pt x="1058" y="0"/>
                  <a:pt x="1058" y="0"/>
                </a:cubicBezTo>
                <a:cubicBezTo>
                  <a:pt x="1065" y="4"/>
                  <a:pt x="1065" y="4"/>
                  <a:pt x="1065" y="4"/>
                </a:cubicBezTo>
                <a:cubicBezTo>
                  <a:pt x="1065" y="266"/>
                  <a:pt x="1065" y="266"/>
                  <a:pt x="1065" y="266"/>
                </a:cubicBezTo>
                <a:cubicBezTo>
                  <a:pt x="1089" y="266"/>
                  <a:pt x="1089" y="266"/>
                  <a:pt x="1089" y="266"/>
                </a:cubicBezTo>
                <a:cubicBezTo>
                  <a:pt x="1089" y="278"/>
                  <a:pt x="1089" y="278"/>
                  <a:pt x="1089" y="278"/>
                </a:cubicBezTo>
                <a:cubicBezTo>
                  <a:pt x="1087" y="279"/>
                  <a:pt x="1084" y="280"/>
                  <a:pt x="1081" y="281"/>
                </a:cubicBezTo>
                <a:cubicBezTo>
                  <a:pt x="1078" y="282"/>
                  <a:pt x="1075" y="283"/>
                  <a:pt x="1072" y="284"/>
                </a:cubicBezTo>
                <a:cubicBezTo>
                  <a:pt x="1069" y="284"/>
                  <a:pt x="1066" y="285"/>
                  <a:pt x="1062" y="285"/>
                </a:cubicBezTo>
                <a:cubicBezTo>
                  <a:pt x="1059" y="286"/>
                  <a:pt x="1056" y="286"/>
                  <a:pt x="1053" y="286"/>
                </a:cubicBezTo>
                <a:cubicBezTo>
                  <a:pt x="1051" y="286"/>
                  <a:pt x="1048" y="286"/>
                  <a:pt x="1046" y="285"/>
                </a:cubicBezTo>
                <a:cubicBezTo>
                  <a:pt x="1044" y="285"/>
                  <a:pt x="1042" y="284"/>
                  <a:pt x="1040" y="283"/>
                </a:cubicBezTo>
                <a:cubicBezTo>
                  <a:pt x="1038" y="282"/>
                  <a:pt x="1037" y="280"/>
                  <a:pt x="1035" y="278"/>
                </a:cubicBezTo>
                <a:cubicBezTo>
                  <a:pt x="1034" y="275"/>
                  <a:pt x="1034" y="272"/>
                  <a:pt x="1034" y="268"/>
                </a:cubicBezTo>
                <a:cubicBezTo>
                  <a:pt x="1034" y="264"/>
                  <a:pt x="1034" y="264"/>
                  <a:pt x="1034" y="264"/>
                </a:cubicBezTo>
                <a:cubicBezTo>
                  <a:pt x="1032" y="266"/>
                  <a:pt x="1029" y="268"/>
                  <a:pt x="1026" y="270"/>
                </a:cubicBezTo>
                <a:cubicBezTo>
                  <a:pt x="1023" y="273"/>
                  <a:pt x="1019" y="275"/>
                  <a:pt x="1014" y="277"/>
                </a:cubicBezTo>
                <a:cubicBezTo>
                  <a:pt x="1009" y="279"/>
                  <a:pt x="1003" y="281"/>
                  <a:pt x="997" y="282"/>
                </a:cubicBezTo>
                <a:cubicBezTo>
                  <a:pt x="990" y="284"/>
                  <a:pt x="983" y="284"/>
                  <a:pt x="976" y="284"/>
                </a:cubicBezTo>
                <a:close/>
                <a:moveTo>
                  <a:pt x="989" y="261"/>
                </a:moveTo>
                <a:cubicBezTo>
                  <a:pt x="993" y="261"/>
                  <a:pt x="996" y="260"/>
                  <a:pt x="999" y="260"/>
                </a:cubicBezTo>
                <a:cubicBezTo>
                  <a:pt x="1002" y="260"/>
                  <a:pt x="1005" y="259"/>
                  <a:pt x="1008" y="258"/>
                </a:cubicBezTo>
                <a:cubicBezTo>
                  <a:pt x="1014" y="257"/>
                  <a:pt x="1018" y="255"/>
                  <a:pt x="1022" y="253"/>
                </a:cubicBezTo>
                <a:cubicBezTo>
                  <a:pt x="1026" y="251"/>
                  <a:pt x="1030" y="248"/>
                  <a:pt x="1032" y="246"/>
                </a:cubicBezTo>
                <a:cubicBezTo>
                  <a:pt x="1032" y="114"/>
                  <a:pt x="1032" y="114"/>
                  <a:pt x="1032" y="114"/>
                </a:cubicBezTo>
                <a:cubicBezTo>
                  <a:pt x="1031" y="112"/>
                  <a:pt x="1030" y="111"/>
                  <a:pt x="1028" y="109"/>
                </a:cubicBezTo>
                <a:cubicBezTo>
                  <a:pt x="1026" y="107"/>
                  <a:pt x="1024" y="106"/>
                  <a:pt x="1021" y="105"/>
                </a:cubicBezTo>
                <a:cubicBezTo>
                  <a:pt x="1018" y="103"/>
                  <a:pt x="1014" y="102"/>
                  <a:pt x="1010" y="101"/>
                </a:cubicBezTo>
                <a:cubicBezTo>
                  <a:pt x="1006" y="100"/>
                  <a:pt x="1001" y="100"/>
                  <a:pt x="996" y="100"/>
                </a:cubicBezTo>
                <a:cubicBezTo>
                  <a:pt x="991" y="100"/>
                  <a:pt x="987" y="101"/>
                  <a:pt x="982" y="102"/>
                </a:cubicBezTo>
                <a:cubicBezTo>
                  <a:pt x="977" y="103"/>
                  <a:pt x="973" y="104"/>
                  <a:pt x="968" y="107"/>
                </a:cubicBezTo>
                <a:cubicBezTo>
                  <a:pt x="964" y="110"/>
                  <a:pt x="959" y="113"/>
                  <a:pt x="955" y="117"/>
                </a:cubicBezTo>
                <a:cubicBezTo>
                  <a:pt x="951" y="121"/>
                  <a:pt x="947" y="126"/>
                  <a:pt x="944" y="132"/>
                </a:cubicBezTo>
                <a:cubicBezTo>
                  <a:pt x="941" y="137"/>
                  <a:pt x="938" y="144"/>
                  <a:pt x="936" y="152"/>
                </a:cubicBezTo>
                <a:cubicBezTo>
                  <a:pt x="934" y="160"/>
                  <a:pt x="933" y="169"/>
                  <a:pt x="933" y="179"/>
                </a:cubicBezTo>
                <a:cubicBezTo>
                  <a:pt x="933" y="193"/>
                  <a:pt x="934" y="205"/>
                  <a:pt x="937" y="215"/>
                </a:cubicBezTo>
                <a:cubicBezTo>
                  <a:pt x="941" y="226"/>
                  <a:pt x="945" y="234"/>
                  <a:pt x="950" y="241"/>
                </a:cubicBezTo>
                <a:cubicBezTo>
                  <a:pt x="955" y="248"/>
                  <a:pt x="961" y="253"/>
                  <a:pt x="968" y="256"/>
                </a:cubicBezTo>
                <a:cubicBezTo>
                  <a:pt x="975" y="259"/>
                  <a:pt x="982" y="261"/>
                  <a:pt x="989" y="261"/>
                </a:cubicBezTo>
                <a:close/>
                <a:moveTo>
                  <a:pt x="1098" y="1"/>
                </a:moveTo>
                <a:cubicBezTo>
                  <a:pt x="1109" y="1"/>
                  <a:pt x="1119" y="10"/>
                  <a:pt x="1119" y="21"/>
                </a:cubicBezTo>
                <a:cubicBezTo>
                  <a:pt x="1119" y="33"/>
                  <a:pt x="1109" y="42"/>
                  <a:pt x="1098" y="42"/>
                </a:cubicBezTo>
                <a:cubicBezTo>
                  <a:pt x="1086" y="42"/>
                  <a:pt x="1077" y="33"/>
                  <a:pt x="1077" y="21"/>
                </a:cubicBezTo>
                <a:cubicBezTo>
                  <a:pt x="1077" y="10"/>
                  <a:pt x="1086" y="1"/>
                  <a:pt x="1098" y="1"/>
                </a:cubicBezTo>
                <a:close/>
                <a:moveTo>
                  <a:pt x="1098" y="39"/>
                </a:moveTo>
                <a:cubicBezTo>
                  <a:pt x="1108" y="39"/>
                  <a:pt x="1115" y="32"/>
                  <a:pt x="1115" y="21"/>
                </a:cubicBezTo>
                <a:cubicBezTo>
                  <a:pt x="1115" y="11"/>
                  <a:pt x="1108" y="4"/>
                  <a:pt x="1098" y="4"/>
                </a:cubicBezTo>
                <a:cubicBezTo>
                  <a:pt x="1088" y="4"/>
                  <a:pt x="1081" y="11"/>
                  <a:pt x="1081" y="21"/>
                </a:cubicBezTo>
                <a:cubicBezTo>
                  <a:pt x="1081" y="32"/>
                  <a:pt x="1088" y="39"/>
                  <a:pt x="1098" y="39"/>
                </a:cubicBezTo>
                <a:close/>
                <a:moveTo>
                  <a:pt x="1090" y="9"/>
                </a:moveTo>
                <a:cubicBezTo>
                  <a:pt x="1099" y="9"/>
                  <a:pt x="1099" y="9"/>
                  <a:pt x="1099" y="9"/>
                </a:cubicBezTo>
                <a:cubicBezTo>
                  <a:pt x="1105" y="9"/>
                  <a:pt x="1108" y="12"/>
                  <a:pt x="1108" y="16"/>
                </a:cubicBezTo>
                <a:cubicBezTo>
                  <a:pt x="1108" y="21"/>
                  <a:pt x="1105" y="23"/>
                  <a:pt x="1101" y="23"/>
                </a:cubicBezTo>
                <a:cubicBezTo>
                  <a:pt x="1108" y="34"/>
                  <a:pt x="1108" y="34"/>
                  <a:pt x="1108" y="34"/>
                </a:cubicBezTo>
                <a:cubicBezTo>
                  <a:pt x="1104" y="34"/>
                  <a:pt x="1104" y="34"/>
                  <a:pt x="1104" y="34"/>
                </a:cubicBezTo>
                <a:cubicBezTo>
                  <a:pt x="1098" y="23"/>
                  <a:pt x="1098" y="23"/>
                  <a:pt x="1098" y="23"/>
                </a:cubicBezTo>
                <a:cubicBezTo>
                  <a:pt x="1094" y="23"/>
                  <a:pt x="1094" y="23"/>
                  <a:pt x="1094" y="23"/>
                </a:cubicBezTo>
                <a:cubicBezTo>
                  <a:pt x="1094" y="34"/>
                  <a:pt x="1094" y="34"/>
                  <a:pt x="1094" y="34"/>
                </a:cubicBezTo>
                <a:cubicBezTo>
                  <a:pt x="1090" y="34"/>
                  <a:pt x="1090" y="34"/>
                  <a:pt x="1090" y="34"/>
                </a:cubicBezTo>
                <a:lnTo>
                  <a:pt x="1090" y="9"/>
                </a:lnTo>
                <a:close/>
                <a:moveTo>
                  <a:pt x="1094" y="20"/>
                </a:moveTo>
                <a:cubicBezTo>
                  <a:pt x="1097" y="20"/>
                  <a:pt x="1097" y="20"/>
                  <a:pt x="1097" y="20"/>
                </a:cubicBezTo>
                <a:cubicBezTo>
                  <a:pt x="1101" y="20"/>
                  <a:pt x="1104" y="20"/>
                  <a:pt x="1104" y="16"/>
                </a:cubicBezTo>
                <a:cubicBezTo>
                  <a:pt x="1104" y="13"/>
                  <a:pt x="1101" y="12"/>
                  <a:pt x="1099" y="12"/>
                </a:cubicBezTo>
                <a:cubicBezTo>
                  <a:pt x="1094" y="12"/>
                  <a:pt x="1094" y="12"/>
                  <a:pt x="1094" y="12"/>
                </a:cubicBezTo>
                <a:lnTo>
                  <a:pt x="1094" y="20"/>
                </a:lnTo>
                <a:close/>
              </a:path>
            </a:pathLst>
          </a:custGeom>
          <a:gradFill>
            <a:gsLst>
              <a:gs pos="1000">
                <a:srgbClr val="53BD4E"/>
              </a:gs>
              <a:gs pos="99000">
                <a:srgbClr val="54C8E8"/>
              </a:gs>
            </a:gsLst>
            <a:lin ang="2700000" scaled="0"/>
          </a:gra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2737971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Animated Closing Slide">
    <p:bg>
      <p:bgPr>
        <a:solidFill>
          <a:schemeClr val="accent4"/>
        </a:solidFill>
        <a:effectLst/>
      </p:bgPr>
    </p:bg>
    <p:spTree>
      <p:nvGrpSpPr>
        <p:cNvPr id="1" name=""/>
        <p:cNvGrpSpPr/>
        <p:nvPr/>
      </p:nvGrpSpPr>
      <p:grpSpPr>
        <a:xfrm>
          <a:off x="0" y="0"/>
          <a:ext cx="0" cy="0"/>
          <a:chOff x="0" y="0"/>
          <a:chExt cx="0" cy="0"/>
        </a:xfrm>
      </p:grpSpPr>
      <p:sp>
        <p:nvSpPr>
          <p:cNvPr id="20" name="Rectangle 19"/>
          <p:cNvSpPr/>
          <p:nvPr userDrawn="1"/>
        </p:nvSpPr>
        <p:spPr bwMode="auto">
          <a:xfrm>
            <a:off x="0" y="0"/>
            <a:ext cx="12192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D29DC7FE-AC82-431F-98BF-29FC267130B1}"/>
              </a:ext>
            </a:extLst>
          </p:cNvPr>
          <p:cNvSpPr/>
          <p:nvPr userDrawn="1"/>
        </p:nvSpPr>
        <p:spPr>
          <a:xfrm>
            <a:off x="4724400" y="2057400"/>
            <a:ext cx="2743200" cy="2743200"/>
          </a:xfrm>
          <a:prstGeom prst="rect">
            <a:avLst/>
          </a:prstGeom>
          <a:gradFill flip="none" rotWithShape="1">
            <a:gsLst>
              <a:gs pos="1000">
                <a:srgbClr val="53BD4E"/>
              </a:gs>
              <a:gs pos="100000">
                <a:srgbClr val="00CBEE"/>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700" dirty="0"/>
          </a:p>
        </p:txBody>
      </p:sp>
      <p:sp>
        <p:nvSpPr>
          <p:cNvPr id="22" name="Freeform 21"/>
          <p:cNvSpPr/>
          <p:nvPr userDrawn="1"/>
        </p:nvSpPr>
        <p:spPr bwMode="auto">
          <a:xfrm flipV="1">
            <a:off x="3757578" y="1981200"/>
            <a:ext cx="1930400" cy="2895600"/>
          </a:xfrm>
          <a:custGeom>
            <a:avLst/>
            <a:gdLst>
              <a:gd name="connsiteX0" fmla="*/ 457200 w 914400"/>
              <a:gd name="connsiteY0" fmla="*/ 0 h 2743200"/>
              <a:gd name="connsiteX1" fmla="*/ 0 w 914400"/>
              <a:gd name="connsiteY1" fmla="*/ 0 h 2743200"/>
              <a:gd name="connsiteX2" fmla="*/ 0 w 914400"/>
              <a:gd name="connsiteY2" fmla="*/ 2743200 h 2743200"/>
              <a:gd name="connsiteX3" fmla="*/ 457200 w 914400"/>
              <a:gd name="connsiteY3" fmla="*/ 2743200 h 2743200"/>
              <a:gd name="connsiteX4" fmla="*/ 914400 w 914400"/>
              <a:gd name="connsiteY4" fmla="*/ 2743200 h 2743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2743200">
                <a:moveTo>
                  <a:pt x="457200" y="0"/>
                </a:moveTo>
                <a:lnTo>
                  <a:pt x="0" y="0"/>
                </a:lnTo>
                <a:lnTo>
                  <a:pt x="0" y="2743200"/>
                </a:lnTo>
                <a:lnTo>
                  <a:pt x="457200" y="2743200"/>
                </a:lnTo>
                <a:lnTo>
                  <a:pt x="914400" y="2743200"/>
                </a:lnTo>
                <a:close/>
              </a:path>
            </a:pathLst>
          </a:cu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 name="Freeform 22"/>
          <p:cNvSpPr/>
          <p:nvPr userDrawn="1"/>
        </p:nvSpPr>
        <p:spPr bwMode="auto">
          <a:xfrm flipH="1" flipV="1">
            <a:off x="6502400" y="1981200"/>
            <a:ext cx="1930400" cy="2895600"/>
          </a:xfrm>
          <a:custGeom>
            <a:avLst/>
            <a:gdLst>
              <a:gd name="connsiteX0" fmla="*/ 457200 w 914400"/>
              <a:gd name="connsiteY0" fmla="*/ 0 h 2743200"/>
              <a:gd name="connsiteX1" fmla="*/ 0 w 914400"/>
              <a:gd name="connsiteY1" fmla="*/ 0 h 2743200"/>
              <a:gd name="connsiteX2" fmla="*/ 0 w 914400"/>
              <a:gd name="connsiteY2" fmla="*/ 2743200 h 2743200"/>
              <a:gd name="connsiteX3" fmla="*/ 457200 w 914400"/>
              <a:gd name="connsiteY3" fmla="*/ 2743200 h 2743200"/>
              <a:gd name="connsiteX4" fmla="*/ 914400 w 914400"/>
              <a:gd name="connsiteY4" fmla="*/ 2743200 h 2743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2743200">
                <a:moveTo>
                  <a:pt x="457200" y="0"/>
                </a:moveTo>
                <a:lnTo>
                  <a:pt x="0" y="0"/>
                </a:lnTo>
                <a:lnTo>
                  <a:pt x="0" y="2743200"/>
                </a:lnTo>
                <a:lnTo>
                  <a:pt x="457200" y="2743200"/>
                </a:lnTo>
                <a:lnTo>
                  <a:pt x="914400" y="2743200"/>
                </a:lnTo>
                <a:close/>
              </a:path>
            </a:pathLst>
          </a:cu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D29DC7FE-AC82-431F-98BF-29FC267130B1}"/>
              </a:ext>
            </a:extLst>
          </p:cNvPr>
          <p:cNvSpPr/>
          <p:nvPr userDrawn="1"/>
        </p:nvSpPr>
        <p:spPr>
          <a:xfrm>
            <a:off x="4724400" y="2057400"/>
            <a:ext cx="2743200" cy="2743200"/>
          </a:xfrm>
          <a:prstGeom prst="rect">
            <a:avLst/>
          </a:prstGeom>
          <a:solidFill>
            <a:srgbClr val="56565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700" dirty="0"/>
          </a:p>
        </p:txBody>
      </p:sp>
      <p:sp>
        <p:nvSpPr>
          <p:cNvPr id="25" name="Rectangle 24">
            <a:extLst>
              <a:ext uri="{FF2B5EF4-FFF2-40B4-BE49-F238E27FC236}">
                <a16:creationId xmlns:a16="http://schemas.microsoft.com/office/drawing/2014/main" id="{D29DC7FE-AC82-431F-98BF-29FC267130B1}"/>
              </a:ext>
            </a:extLst>
          </p:cNvPr>
          <p:cNvSpPr/>
          <p:nvPr userDrawn="1"/>
        </p:nvSpPr>
        <p:spPr>
          <a:xfrm>
            <a:off x="4267200" y="4800600"/>
            <a:ext cx="3657600" cy="20574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700" dirty="0"/>
          </a:p>
        </p:txBody>
      </p:sp>
      <p:sp>
        <p:nvSpPr>
          <p:cNvPr id="26" name="Freeform 25"/>
          <p:cNvSpPr/>
          <p:nvPr userDrawn="1"/>
        </p:nvSpPr>
        <p:spPr bwMode="auto">
          <a:xfrm flipH="1">
            <a:off x="7010400" y="3824258"/>
            <a:ext cx="914400" cy="2743200"/>
          </a:xfrm>
          <a:custGeom>
            <a:avLst/>
            <a:gdLst>
              <a:gd name="connsiteX0" fmla="*/ 457200 w 914400"/>
              <a:gd name="connsiteY0" fmla="*/ 0 h 2743200"/>
              <a:gd name="connsiteX1" fmla="*/ 0 w 914400"/>
              <a:gd name="connsiteY1" fmla="*/ 0 h 2743200"/>
              <a:gd name="connsiteX2" fmla="*/ 0 w 914400"/>
              <a:gd name="connsiteY2" fmla="*/ 2743200 h 2743200"/>
              <a:gd name="connsiteX3" fmla="*/ 457200 w 914400"/>
              <a:gd name="connsiteY3" fmla="*/ 2743200 h 2743200"/>
              <a:gd name="connsiteX4" fmla="*/ 914400 w 914400"/>
              <a:gd name="connsiteY4" fmla="*/ 2743200 h 2743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2743200">
                <a:moveTo>
                  <a:pt x="457200" y="0"/>
                </a:moveTo>
                <a:lnTo>
                  <a:pt x="0" y="0"/>
                </a:lnTo>
                <a:lnTo>
                  <a:pt x="0" y="2743200"/>
                </a:lnTo>
                <a:lnTo>
                  <a:pt x="457200" y="2743200"/>
                </a:lnTo>
                <a:lnTo>
                  <a:pt x="914400" y="2743200"/>
                </a:lnTo>
                <a:close/>
              </a:path>
            </a:pathLst>
          </a:cu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7" name="Freeform 26"/>
          <p:cNvSpPr/>
          <p:nvPr userDrawn="1"/>
        </p:nvSpPr>
        <p:spPr bwMode="auto">
          <a:xfrm>
            <a:off x="4267200" y="3824258"/>
            <a:ext cx="914400" cy="2743200"/>
          </a:xfrm>
          <a:custGeom>
            <a:avLst/>
            <a:gdLst>
              <a:gd name="connsiteX0" fmla="*/ 0 w 914400"/>
              <a:gd name="connsiteY0" fmla="*/ 0 h 2743200"/>
              <a:gd name="connsiteX1" fmla="*/ 457200 w 914400"/>
              <a:gd name="connsiteY1" fmla="*/ 0 h 2743200"/>
              <a:gd name="connsiteX2" fmla="*/ 914400 w 914400"/>
              <a:gd name="connsiteY2" fmla="*/ 2743200 h 2743200"/>
              <a:gd name="connsiteX3" fmla="*/ 457200 w 914400"/>
              <a:gd name="connsiteY3" fmla="*/ 2743200 h 2743200"/>
              <a:gd name="connsiteX4" fmla="*/ 0 w 914400"/>
              <a:gd name="connsiteY4" fmla="*/ 2743200 h 2743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2743200">
                <a:moveTo>
                  <a:pt x="0" y="0"/>
                </a:moveTo>
                <a:lnTo>
                  <a:pt x="457200" y="0"/>
                </a:lnTo>
                <a:lnTo>
                  <a:pt x="914400" y="2743200"/>
                </a:lnTo>
                <a:lnTo>
                  <a:pt x="457200" y="2743200"/>
                </a:lnTo>
                <a:lnTo>
                  <a:pt x="0" y="2743200"/>
                </a:lnTo>
                <a:close/>
              </a:path>
            </a:pathLst>
          </a:cu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8" name="Rectangle 27"/>
          <p:cNvSpPr/>
          <p:nvPr userDrawn="1"/>
        </p:nvSpPr>
        <p:spPr bwMode="auto">
          <a:xfrm>
            <a:off x="0" y="0"/>
            <a:ext cx="12192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9" name="Freeform 21"/>
          <p:cNvSpPr>
            <a:spLocks noEditPoints="1"/>
          </p:cNvSpPr>
          <p:nvPr userDrawn="1"/>
        </p:nvSpPr>
        <p:spPr bwMode="auto">
          <a:xfrm>
            <a:off x="5155469" y="3117458"/>
            <a:ext cx="1881062" cy="622172"/>
          </a:xfrm>
          <a:custGeom>
            <a:avLst/>
            <a:gdLst>
              <a:gd name="T0" fmla="*/ 0 w 1119"/>
              <a:gd name="T1" fmla="*/ 30 h 369"/>
              <a:gd name="T2" fmla="*/ 62 w 1119"/>
              <a:gd name="T3" fmla="*/ 32 h 369"/>
              <a:gd name="T4" fmla="*/ 166 w 1119"/>
              <a:gd name="T5" fmla="*/ 30 h 369"/>
              <a:gd name="T6" fmla="*/ 228 w 1119"/>
              <a:gd name="T7" fmla="*/ 32 h 369"/>
              <a:gd name="T8" fmla="*/ 165 w 1119"/>
              <a:gd name="T9" fmla="*/ 280 h 369"/>
              <a:gd name="T10" fmla="*/ 62 w 1119"/>
              <a:gd name="T11" fmla="*/ 160 h 369"/>
              <a:gd name="T12" fmla="*/ 0 w 1119"/>
              <a:gd name="T13" fmla="*/ 280 h 369"/>
              <a:gd name="T14" fmla="*/ 285 w 1119"/>
              <a:gd name="T15" fmla="*/ 340 h 369"/>
              <a:gd name="T16" fmla="*/ 340 w 1119"/>
              <a:gd name="T17" fmla="*/ 280 h 369"/>
              <a:gd name="T18" fmla="*/ 246 w 1119"/>
              <a:gd name="T19" fmla="*/ 87 h 369"/>
              <a:gd name="T20" fmla="*/ 341 w 1119"/>
              <a:gd name="T21" fmla="*/ 225 h 369"/>
              <a:gd name="T22" fmla="*/ 371 w 1119"/>
              <a:gd name="T23" fmla="*/ 106 h 369"/>
              <a:gd name="T24" fmla="*/ 426 w 1119"/>
              <a:gd name="T25" fmla="*/ 108 h 369"/>
              <a:gd name="T26" fmla="*/ 372 w 1119"/>
              <a:gd name="T27" fmla="*/ 264 h 369"/>
              <a:gd name="T28" fmla="*/ 335 w 1119"/>
              <a:gd name="T29" fmla="*/ 342 h 369"/>
              <a:gd name="T30" fmla="*/ 281 w 1119"/>
              <a:gd name="T31" fmla="*/ 369 h 369"/>
              <a:gd name="T32" fmla="*/ 271 w 1119"/>
              <a:gd name="T33" fmla="*/ 339 h 369"/>
              <a:gd name="T34" fmla="*/ 437 w 1119"/>
              <a:gd name="T35" fmla="*/ 22 h 369"/>
              <a:gd name="T36" fmla="*/ 498 w 1119"/>
              <a:gd name="T37" fmla="*/ 262 h 369"/>
              <a:gd name="T38" fmla="*/ 435 w 1119"/>
              <a:gd name="T39" fmla="*/ 266 h 369"/>
              <a:gd name="T40" fmla="*/ 575 w 1119"/>
              <a:gd name="T41" fmla="*/ 177 h 369"/>
              <a:gd name="T42" fmla="*/ 641 w 1119"/>
              <a:gd name="T43" fmla="*/ 151 h 369"/>
              <a:gd name="T44" fmla="*/ 593 w 1119"/>
              <a:gd name="T45" fmla="*/ 107 h 369"/>
              <a:gd name="T46" fmla="*/ 543 w 1119"/>
              <a:gd name="T47" fmla="*/ 120 h 369"/>
              <a:gd name="T48" fmla="*/ 590 w 1119"/>
              <a:gd name="T49" fmla="*/ 85 h 369"/>
              <a:gd name="T50" fmla="*/ 668 w 1119"/>
              <a:gd name="T51" fmla="*/ 116 h 369"/>
              <a:gd name="T52" fmla="*/ 696 w 1119"/>
              <a:gd name="T53" fmla="*/ 277 h 369"/>
              <a:gd name="T54" fmla="*/ 650 w 1119"/>
              <a:gd name="T55" fmla="*/ 282 h 369"/>
              <a:gd name="T56" fmla="*/ 633 w 1119"/>
              <a:gd name="T57" fmla="*/ 271 h 369"/>
              <a:gd name="T58" fmla="*/ 561 w 1119"/>
              <a:gd name="T59" fmla="*/ 279 h 369"/>
              <a:gd name="T60" fmla="*/ 563 w 1119"/>
              <a:gd name="T61" fmla="*/ 225 h 369"/>
              <a:gd name="T62" fmla="*/ 604 w 1119"/>
              <a:gd name="T63" fmla="*/ 262 h 369"/>
              <a:gd name="T64" fmla="*/ 640 w 1119"/>
              <a:gd name="T65" fmla="*/ 248 h 369"/>
              <a:gd name="T66" fmla="*/ 608 w 1119"/>
              <a:gd name="T67" fmla="*/ 187 h 369"/>
              <a:gd name="T68" fmla="*/ 563 w 1119"/>
              <a:gd name="T69" fmla="*/ 225 h 369"/>
              <a:gd name="T70" fmla="*/ 701 w 1119"/>
              <a:gd name="T71" fmla="*/ 108 h 369"/>
              <a:gd name="T72" fmla="*/ 754 w 1119"/>
              <a:gd name="T73" fmla="*/ 112 h 369"/>
              <a:gd name="T74" fmla="*/ 824 w 1119"/>
              <a:gd name="T75" fmla="*/ 84 h 369"/>
              <a:gd name="T76" fmla="*/ 881 w 1119"/>
              <a:gd name="T77" fmla="*/ 165 h 369"/>
              <a:gd name="T78" fmla="*/ 822 w 1119"/>
              <a:gd name="T79" fmla="*/ 280 h 369"/>
              <a:gd name="T80" fmla="*/ 846 w 1119"/>
              <a:gd name="T81" fmla="*/ 143 h 369"/>
              <a:gd name="T82" fmla="*/ 783 w 1119"/>
              <a:gd name="T83" fmla="*/ 114 h 369"/>
              <a:gd name="T84" fmla="*/ 784 w 1119"/>
              <a:gd name="T85" fmla="*/ 280 h 369"/>
              <a:gd name="T86" fmla="*/ 947 w 1119"/>
              <a:gd name="T87" fmla="*/ 279 h 369"/>
              <a:gd name="T88" fmla="*/ 908 w 1119"/>
              <a:gd name="T89" fmla="*/ 144 h 369"/>
              <a:gd name="T90" fmla="*/ 1018 w 1119"/>
              <a:gd name="T91" fmla="*/ 83 h 369"/>
              <a:gd name="T92" fmla="*/ 996 w 1119"/>
              <a:gd name="T93" fmla="*/ 7 h 369"/>
              <a:gd name="T94" fmla="*/ 1089 w 1119"/>
              <a:gd name="T95" fmla="*/ 266 h 369"/>
              <a:gd name="T96" fmla="*/ 1062 w 1119"/>
              <a:gd name="T97" fmla="*/ 285 h 369"/>
              <a:gd name="T98" fmla="*/ 1035 w 1119"/>
              <a:gd name="T99" fmla="*/ 278 h 369"/>
              <a:gd name="T100" fmla="*/ 1014 w 1119"/>
              <a:gd name="T101" fmla="*/ 277 h 369"/>
              <a:gd name="T102" fmla="*/ 999 w 1119"/>
              <a:gd name="T103" fmla="*/ 260 h 369"/>
              <a:gd name="T104" fmla="*/ 1032 w 1119"/>
              <a:gd name="T105" fmla="*/ 114 h 369"/>
              <a:gd name="T106" fmla="*/ 996 w 1119"/>
              <a:gd name="T107" fmla="*/ 100 h 369"/>
              <a:gd name="T108" fmla="*/ 944 w 1119"/>
              <a:gd name="T109" fmla="*/ 132 h 369"/>
              <a:gd name="T110" fmla="*/ 950 w 1119"/>
              <a:gd name="T111" fmla="*/ 241 h 369"/>
              <a:gd name="T112" fmla="*/ 1119 w 1119"/>
              <a:gd name="T113" fmla="*/ 21 h 369"/>
              <a:gd name="T114" fmla="*/ 1098 w 1119"/>
              <a:gd name="T115" fmla="*/ 39 h 369"/>
              <a:gd name="T116" fmla="*/ 1098 w 1119"/>
              <a:gd name="T117" fmla="*/ 39 h 369"/>
              <a:gd name="T118" fmla="*/ 1101 w 1119"/>
              <a:gd name="T119" fmla="*/ 23 h 369"/>
              <a:gd name="T120" fmla="*/ 1094 w 1119"/>
              <a:gd name="T121" fmla="*/ 23 h 369"/>
              <a:gd name="T122" fmla="*/ 1094 w 1119"/>
              <a:gd name="T123" fmla="*/ 20 h 369"/>
              <a:gd name="T124" fmla="*/ 1094 w 1119"/>
              <a:gd name="T125" fmla="*/ 12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119" h="369">
                <a:moveTo>
                  <a:pt x="0" y="266"/>
                </a:moveTo>
                <a:cubicBezTo>
                  <a:pt x="29" y="260"/>
                  <a:pt x="29" y="260"/>
                  <a:pt x="29" y="260"/>
                </a:cubicBezTo>
                <a:cubicBezTo>
                  <a:pt x="29" y="33"/>
                  <a:pt x="29" y="33"/>
                  <a:pt x="29" y="33"/>
                </a:cubicBezTo>
                <a:cubicBezTo>
                  <a:pt x="0" y="30"/>
                  <a:pt x="0" y="30"/>
                  <a:pt x="0" y="30"/>
                </a:cubicBezTo>
                <a:cubicBezTo>
                  <a:pt x="0" y="13"/>
                  <a:pt x="0" y="13"/>
                  <a:pt x="0" y="13"/>
                </a:cubicBezTo>
                <a:cubicBezTo>
                  <a:pt x="90" y="13"/>
                  <a:pt x="90" y="13"/>
                  <a:pt x="90" y="13"/>
                </a:cubicBezTo>
                <a:cubicBezTo>
                  <a:pt x="90" y="30"/>
                  <a:pt x="90" y="30"/>
                  <a:pt x="90" y="30"/>
                </a:cubicBezTo>
                <a:cubicBezTo>
                  <a:pt x="62" y="32"/>
                  <a:pt x="62" y="32"/>
                  <a:pt x="62" y="32"/>
                </a:cubicBezTo>
                <a:cubicBezTo>
                  <a:pt x="62" y="140"/>
                  <a:pt x="62" y="140"/>
                  <a:pt x="62" y="140"/>
                </a:cubicBezTo>
                <a:cubicBezTo>
                  <a:pt x="194" y="140"/>
                  <a:pt x="194" y="140"/>
                  <a:pt x="194" y="140"/>
                </a:cubicBezTo>
                <a:cubicBezTo>
                  <a:pt x="194" y="32"/>
                  <a:pt x="194" y="32"/>
                  <a:pt x="194" y="32"/>
                </a:cubicBezTo>
                <a:cubicBezTo>
                  <a:pt x="166" y="30"/>
                  <a:pt x="166" y="30"/>
                  <a:pt x="166" y="30"/>
                </a:cubicBezTo>
                <a:cubicBezTo>
                  <a:pt x="166" y="13"/>
                  <a:pt x="166" y="13"/>
                  <a:pt x="166" y="13"/>
                </a:cubicBezTo>
                <a:cubicBezTo>
                  <a:pt x="256" y="13"/>
                  <a:pt x="256" y="13"/>
                  <a:pt x="256" y="13"/>
                </a:cubicBezTo>
                <a:cubicBezTo>
                  <a:pt x="256" y="30"/>
                  <a:pt x="256" y="30"/>
                  <a:pt x="256" y="30"/>
                </a:cubicBezTo>
                <a:cubicBezTo>
                  <a:pt x="228" y="32"/>
                  <a:pt x="228" y="32"/>
                  <a:pt x="228" y="32"/>
                </a:cubicBezTo>
                <a:cubicBezTo>
                  <a:pt x="228" y="260"/>
                  <a:pt x="228" y="260"/>
                  <a:pt x="228" y="260"/>
                </a:cubicBezTo>
                <a:cubicBezTo>
                  <a:pt x="257" y="266"/>
                  <a:pt x="257" y="266"/>
                  <a:pt x="257" y="266"/>
                </a:cubicBezTo>
                <a:cubicBezTo>
                  <a:pt x="257" y="280"/>
                  <a:pt x="257" y="280"/>
                  <a:pt x="257" y="280"/>
                </a:cubicBezTo>
                <a:cubicBezTo>
                  <a:pt x="165" y="280"/>
                  <a:pt x="165" y="280"/>
                  <a:pt x="165" y="280"/>
                </a:cubicBezTo>
                <a:cubicBezTo>
                  <a:pt x="165" y="266"/>
                  <a:pt x="165" y="266"/>
                  <a:pt x="165" y="266"/>
                </a:cubicBezTo>
                <a:cubicBezTo>
                  <a:pt x="194" y="261"/>
                  <a:pt x="194" y="261"/>
                  <a:pt x="194" y="261"/>
                </a:cubicBezTo>
                <a:cubicBezTo>
                  <a:pt x="194" y="160"/>
                  <a:pt x="194" y="160"/>
                  <a:pt x="194" y="160"/>
                </a:cubicBezTo>
                <a:cubicBezTo>
                  <a:pt x="62" y="160"/>
                  <a:pt x="62" y="160"/>
                  <a:pt x="62" y="160"/>
                </a:cubicBezTo>
                <a:cubicBezTo>
                  <a:pt x="62" y="260"/>
                  <a:pt x="62" y="260"/>
                  <a:pt x="62" y="260"/>
                </a:cubicBezTo>
                <a:cubicBezTo>
                  <a:pt x="92" y="266"/>
                  <a:pt x="92" y="266"/>
                  <a:pt x="92" y="266"/>
                </a:cubicBezTo>
                <a:cubicBezTo>
                  <a:pt x="92" y="280"/>
                  <a:pt x="92" y="280"/>
                  <a:pt x="92" y="280"/>
                </a:cubicBezTo>
                <a:cubicBezTo>
                  <a:pt x="0" y="280"/>
                  <a:pt x="0" y="280"/>
                  <a:pt x="0" y="280"/>
                </a:cubicBezTo>
                <a:lnTo>
                  <a:pt x="0" y="266"/>
                </a:lnTo>
                <a:close/>
                <a:moveTo>
                  <a:pt x="271" y="339"/>
                </a:moveTo>
                <a:cubicBezTo>
                  <a:pt x="273" y="339"/>
                  <a:pt x="275" y="340"/>
                  <a:pt x="278" y="340"/>
                </a:cubicBezTo>
                <a:cubicBezTo>
                  <a:pt x="280" y="340"/>
                  <a:pt x="283" y="340"/>
                  <a:pt x="285" y="340"/>
                </a:cubicBezTo>
                <a:cubicBezTo>
                  <a:pt x="289" y="340"/>
                  <a:pt x="293" y="340"/>
                  <a:pt x="298" y="338"/>
                </a:cubicBezTo>
                <a:cubicBezTo>
                  <a:pt x="303" y="337"/>
                  <a:pt x="308" y="334"/>
                  <a:pt x="313" y="330"/>
                </a:cubicBezTo>
                <a:cubicBezTo>
                  <a:pt x="318" y="325"/>
                  <a:pt x="323" y="319"/>
                  <a:pt x="327" y="311"/>
                </a:cubicBezTo>
                <a:cubicBezTo>
                  <a:pt x="332" y="303"/>
                  <a:pt x="336" y="293"/>
                  <a:pt x="340" y="280"/>
                </a:cubicBezTo>
                <a:cubicBezTo>
                  <a:pt x="333" y="280"/>
                  <a:pt x="333" y="280"/>
                  <a:pt x="333" y="280"/>
                </a:cubicBezTo>
                <a:cubicBezTo>
                  <a:pt x="263" y="109"/>
                  <a:pt x="263" y="109"/>
                  <a:pt x="263" y="109"/>
                </a:cubicBezTo>
                <a:cubicBezTo>
                  <a:pt x="246" y="106"/>
                  <a:pt x="246" y="106"/>
                  <a:pt x="246" y="106"/>
                </a:cubicBezTo>
                <a:cubicBezTo>
                  <a:pt x="246" y="87"/>
                  <a:pt x="246" y="87"/>
                  <a:pt x="246" y="87"/>
                </a:cubicBezTo>
                <a:cubicBezTo>
                  <a:pt x="325" y="87"/>
                  <a:pt x="325" y="87"/>
                  <a:pt x="325" y="87"/>
                </a:cubicBezTo>
                <a:cubicBezTo>
                  <a:pt x="325" y="106"/>
                  <a:pt x="325" y="106"/>
                  <a:pt x="325" y="106"/>
                </a:cubicBezTo>
                <a:cubicBezTo>
                  <a:pt x="300" y="109"/>
                  <a:pt x="300" y="109"/>
                  <a:pt x="300" y="109"/>
                </a:cubicBezTo>
                <a:cubicBezTo>
                  <a:pt x="341" y="225"/>
                  <a:pt x="341" y="225"/>
                  <a:pt x="341" y="225"/>
                </a:cubicBezTo>
                <a:cubicBezTo>
                  <a:pt x="352" y="260"/>
                  <a:pt x="352" y="260"/>
                  <a:pt x="352" y="260"/>
                </a:cubicBezTo>
                <a:cubicBezTo>
                  <a:pt x="362" y="225"/>
                  <a:pt x="362" y="225"/>
                  <a:pt x="362" y="225"/>
                </a:cubicBezTo>
                <a:cubicBezTo>
                  <a:pt x="397" y="109"/>
                  <a:pt x="397" y="109"/>
                  <a:pt x="397" y="109"/>
                </a:cubicBezTo>
                <a:cubicBezTo>
                  <a:pt x="371" y="106"/>
                  <a:pt x="371" y="106"/>
                  <a:pt x="371" y="106"/>
                </a:cubicBezTo>
                <a:cubicBezTo>
                  <a:pt x="371" y="87"/>
                  <a:pt x="371" y="87"/>
                  <a:pt x="371" y="87"/>
                </a:cubicBezTo>
                <a:cubicBezTo>
                  <a:pt x="445" y="87"/>
                  <a:pt x="445" y="87"/>
                  <a:pt x="445" y="87"/>
                </a:cubicBezTo>
                <a:cubicBezTo>
                  <a:pt x="445" y="106"/>
                  <a:pt x="445" y="106"/>
                  <a:pt x="445" y="106"/>
                </a:cubicBezTo>
                <a:cubicBezTo>
                  <a:pt x="426" y="108"/>
                  <a:pt x="426" y="108"/>
                  <a:pt x="426" y="108"/>
                </a:cubicBezTo>
                <a:cubicBezTo>
                  <a:pt x="418" y="131"/>
                  <a:pt x="411" y="150"/>
                  <a:pt x="405" y="167"/>
                </a:cubicBezTo>
                <a:cubicBezTo>
                  <a:pt x="400" y="184"/>
                  <a:pt x="395" y="199"/>
                  <a:pt x="390" y="211"/>
                </a:cubicBezTo>
                <a:cubicBezTo>
                  <a:pt x="386" y="223"/>
                  <a:pt x="382" y="234"/>
                  <a:pt x="379" y="243"/>
                </a:cubicBezTo>
                <a:cubicBezTo>
                  <a:pt x="376" y="251"/>
                  <a:pt x="374" y="258"/>
                  <a:pt x="372" y="264"/>
                </a:cubicBezTo>
                <a:cubicBezTo>
                  <a:pt x="370" y="270"/>
                  <a:pt x="368" y="274"/>
                  <a:pt x="367" y="278"/>
                </a:cubicBezTo>
                <a:cubicBezTo>
                  <a:pt x="365" y="282"/>
                  <a:pt x="364" y="284"/>
                  <a:pt x="363" y="287"/>
                </a:cubicBezTo>
                <a:cubicBezTo>
                  <a:pt x="359" y="298"/>
                  <a:pt x="354" y="309"/>
                  <a:pt x="350" y="318"/>
                </a:cubicBezTo>
                <a:cubicBezTo>
                  <a:pt x="345" y="327"/>
                  <a:pt x="340" y="335"/>
                  <a:pt x="335" y="342"/>
                </a:cubicBezTo>
                <a:cubicBezTo>
                  <a:pt x="330" y="348"/>
                  <a:pt x="325" y="354"/>
                  <a:pt x="319" y="358"/>
                </a:cubicBezTo>
                <a:cubicBezTo>
                  <a:pt x="313" y="362"/>
                  <a:pt x="307" y="365"/>
                  <a:pt x="300" y="367"/>
                </a:cubicBezTo>
                <a:cubicBezTo>
                  <a:pt x="295" y="368"/>
                  <a:pt x="290" y="369"/>
                  <a:pt x="285" y="369"/>
                </a:cubicBezTo>
                <a:cubicBezTo>
                  <a:pt x="283" y="369"/>
                  <a:pt x="282" y="369"/>
                  <a:pt x="281" y="369"/>
                </a:cubicBezTo>
                <a:cubicBezTo>
                  <a:pt x="279" y="369"/>
                  <a:pt x="278" y="368"/>
                  <a:pt x="277" y="368"/>
                </a:cubicBezTo>
                <a:cubicBezTo>
                  <a:pt x="275" y="368"/>
                  <a:pt x="274" y="368"/>
                  <a:pt x="273" y="367"/>
                </a:cubicBezTo>
                <a:cubicBezTo>
                  <a:pt x="272" y="367"/>
                  <a:pt x="271" y="367"/>
                  <a:pt x="271" y="366"/>
                </a:cubicBezTo>
                <a:lnTo>
                  <a:pt x="271" y="339"/>
                </a:lnTo>
                <a:close/>
                <a:moveTo>
                  <a:pt x="435" y="266"/>
                </a:moveTo>
                <a:cubicBezTo>
                  <a:pt x="465" y="262"/>
                  <a:pt x="465" y="262"/>
                  <a:pt x="465" y="262"/>
                </a:cubicBezTo>
                <a:cubicBezTo>
                  <a:pt x="465" y="29"/>
                  <a:pt x="465" y="29"/>
                  <a:pt x="465" y="29"/>
                </a:cubicBezTo>
                <a:cubicBezTo>
                  <a:pt x="437" y="22"/>
                  <a:pt x="437" y="22"/>
                  <a:pt x="437" y="22"/>
                </a:cubicBezTo>
                <a:cubicBezTo>
                  <a:pt x="437" y="7"/>
                  <a:pt x="437" y="7"/>
                  <a:pt x="437" y="7"/>
                </a:cubicBezTo>
                <a:cubicBezTo>
                  <a:pt x="491" y="0"/>
                  <a:pt x="491" y="0"/>
                  <a:pt x="491" y="0"/>
                </a:cubicBezTo>
                <a:cubicBezTo>
                  <a:pt x="498" y="4"/>
                  <a:pt x="498" y="4"/>
                  <a:pt x="498" y="4"/>
                </a:cubicBezTo>
                <a:cubicBezTo>
                  <a:pt x="498" y="262"/>
                  <a:pt x="498" y="262"/>
                  <a:pt x="498" y="262"/>
                </a:cubicBezTo>
                <a:cubicBezTo>
                  <a:pt x="529" y="266"/>
                  <a:pt x="529" y="266"/>
                  <a:pt x="529" y="266"/>
                </a:cubicBezTo>
                <a:cubicBezTo>
                  <a:pt x="529" y="280"/>
                  <a:pt x="529" y="280"/>
                  <a:pt x="529" y="280"/>
                </a:cubicBezTo>
                <a:cubicBezTo>
                  <a:pt x="435" y="280"/>
                  <a:pt x="435" y="280"/>
                  <a:pt x="435" y="280"/>
                </a:cubicBezTo>
                <a:lnTo>
                  <a:pt x="435" y="266"/>
                </a:lnTo>
                <a:close/>
                <a:moveTo>
                  <a:pt x="530" y="225"/>
                </a:moveTo>
                <a:cubicBezTo>
                  <a:pt x="530" y="217"/>
                  <a:pt x="533" y="210"/>
                  <a:pt x="537" y="204"/>
                </a:cubicBezTo>
                <a:cubicBezTo>
                  <a:pt x="542" y="198"/>
                  <a:pt x="547" y="192"/>
                  <a:pt x="553" y="188"/>
                </a:cubicBezTo>
                <a:cubicBezTo>
                  <a:pt x="560" y="184"/>
                  <a:pt x="567" y="180"/>
                  <a:pt x="575" y="177"/>
                </a:cubicBezTo>
                <a:cubicBezTo>
                  <a:pt x="583" y="174"/>
                  <a:pt x="591" y="172"/>
                  <a:pt x="599" y="170"/>
                </a:cubicBezTo>
                <a:cubicBezTo>
                  <a:pt x="607" y="169"/>
                  <a:pt x="614" y="167"/>
                  <a:pt x="622" y="167"/>
                </a:cubicBezTo>
                <a:cubicBezTo>
                  <a:pt x="629" y="166"/>
                  <a:pt x="635" y="166"/>
                  <a:pt x="641" y="166"/>
                </a:cubicBezTo>
                <a:cubicBezTo>
                  <a:pt x="641" y="151"/>
                  <a:pt x="641" y="151"/>
                  <a:pt x="641" y="151"/>
                </a:cubicBezTo>
                <a:cubicBezTo>
                  <a:pt x="641" y="142"/>
                  <a:pt x="639" y="134"/>
                  <a:pt x="637" y="128"/>
                </a:cubicBezTo>
                <a:cubicBezTo>
                  <a:pt x="635" y="123"/>
                  <a:pt x="631" y="118"/>
                  <a:pt x="627" y="115"/>
                </a:cubicBezTo>
                <a:cubicBezTo>
                  <a:pt x="623" y="112"/>
                  <a:pt x="618" y="110"/>
                  <a:pt x="612" y="109"/>
                </a:cubicBezTo>
                <a:cubicBezTo>
                  <a:pt x="606" y="107"/>
                  <a:pt x="600" y="107"/>
                  <a:pt x="593" y="107"/>
                </a:cubicBezTo>
                <a:cubicBezTo>
                  <a:pt x="590" y="107"/>
                  <a:pt x="586" y="107"/>
                  <a:pt x="582" y="108"/>
                </a:cubicBezTo>
                <a:cubicBezTo>
                  <a:pt x="578" y="108"/>
                  <a:pt x="574" y="109"/>
                  <a:pt x="569" y="110"/>
                </a:cubicBezTo>
                <a:cubicBezTo>
                  <a:pt x="565" y="112"/>
                  <a:pt x="561" y="113"/>
                  <a:pt x="556" y="115"/>
                </a:cubicBezTo>
                <a:cubicBezTo>
                  <a:pt x="552" y="116"/>
                  <a:pt x="547" y="118"/>
                  <a:pt x="543" y="120"/>
                </a:cubicBezTo>
                <a:cubicBezTo>
                  <a:pt x="537" y="104"/>
                  <a:pt x="537" y="104"/>
                  <a:pt x="537" y="104"/>
                </a:cubicBezTo>
                <a:cubicBezTo>
                  <a:pt x="541" y="101"/>
                  <a:pt x="546" y="98"/>
                  <a:pt x="553" y="95"/>
                </a:cubicBezTo>
                <a:cubicBezTo>
                  <a:pt x="559" y="93"/>
                  <a:pt x="565" y="91"/>
                  <a:pt x="572" y="89"/>
                </a:cubicBezTo>
                <a:cubicBezTo>
                  <a:pt x="578" y="87"/>
                  <a:pt x="584" y="86"/>
                  <a:pt x="590" y="85"/>
                </a:cubicBezTo>
                <a:cubicBezTo>
                  <a:pt x="597" y="84"/>
                  <a:pt x="602" y="84"/>
                  <a:pt x="606" y="84"/>
                </a:cubicBezTo>
                <a:cubicBezTo>
                  <a:pt x="615" y="84"/>
                  <a:pt x="624" y="85"/>
                  <a:pt x="632" y="87"/>
                </a:cubicBezTo>
                <a:cubicBezTo>
                  <a:pt x="640" y="89"/>
                  <a:pt x="648" y="92"/>
                  <a:pt x="654" y="97"/>
                </a:cubicBezTo>
                <a:cubicBezTo>
                  <a:pt x="660" y="102"/>
                  <a:pt x="665" y="108"/>
                  <a:pt x="668" y="116"/>
                </a:cubicBezTo>
                <a:cubicBezTo>
                  <a:pt x="672" y="124"/>
                  <a:pt x="674" y="134"/>
                  <a:pt x="674" y="147"/>
                </a:cubicBezTo>
                <a:cubicBezTo>
                  <a:pt x="674" y="266"/>
                  <a:pt x="674" y="266"/>
                  <a:pt x="674" y="266"/>
                </a:cubicBezTo>
                <a:cubicBezTo>
                  <a:pt x="696" y="266"/>
                  <a:pt x="696" y="266"/>
                  <a:pt x="696" y="266"/>
                </a:cubicBezTo>
                <a:cubicBezTo>
                  <a:pt x="696" y="277"/>
                  <a:pt x="696" y="277"/>
                  <a:pt x="696" y="277"/>
                </a:cubicBezTo>
                <a:cubicBezTo>
                  <a:pt x="692" y="279"/>
                  <a:pt x="687" y="281"/>
                  <a:pt x="681" y="282"/>
                </a:cubicBezTo>
                <a:cubicBezTo>
                  <a:pt x="675" y="284"/>
                  <a:pt x="669" y="284"/>
                  <a:pt x="663" y="284"/>
                </a:cubicBezTo>
                <a:cubicBezTo>
                  <a:pt x="661" y="284"/>
                  <a:pt x="659" y="284"/>
                  <a:pt x="656" y="284"/>
                </a:cubicBezTo>
                <a:cubicBezTo>
                  <a:pt x="654" y="284"/>
                  <a:pt x="652" y="283"/>
                  <a:pt x="650" y="282"/>
                </a:cubicBezTo>
                <a:cubicBezTo>
                  <a:pt x="648" y="281"/>
                  <a:pt x="646" y="279"/>
                  <a:pt x="645" y="276"/>
                </a:cubicBezTo>
                <a:cubicBezTo>
                  <a:pt x="643" y="274"/>
                  <a:pt x="643" y="271"/>
                  <a:pt x="643" y="266"/>
                </a:cubicBezTo>
                <a:cubicBezTo>
                  <a:pt x="643" y="262"/>
                  <a:pt x="643" y="262"/>
                  <a:pt x="643" y="262"/>
                </a:cubicBezTo>
                <a:cubicBezTo>
                  <a:pt x="640" y="265"/>
                  <a:pt x="637" y="268"/>
                  <a:pt x="633" y="271"/>
                </a:cubicBezTo>
                <a:cubicBezTo>
                  <a:pt x="630" y="273"/>
                  <a:pt x="625" y="276"/>
                  <a:pt x="621" y="278"/>
                </a:cubicBezTo>
                <a:cubicBezTo>
                  <a:pt x="616" y="280"/>
                  <a:pt x="611" y="281"/>
                  <a:pt x="605" y="283"/>
                </a:cubicBezTo>
                <a:cubicBezTo>
                  <a:pt x="599" y="284"/>
                  <a:pt x="592" y="284"/>
                  <a:pt x="585" y="284"/>
                </a:cubicBezTo>
                <a:cubicBezTo>
                  <a:pt x="576" y="284"/>
                  <a:pt x="568" y="283"/>
                  <a:pt x="561" y="279"/>
                </a:cubicBezTo>
                <a:cubicBezTo>
                  <a:pt x="554" y="276"/>
                  <a:pt x="547" y="272"/>
                  <a:pt x="543" y="266"/>
                </a:cubicBezTo>
                <a:cubicBezTo>
                  <a:pt x="538" y="261"/>
                  <a:pt x="534" y="255"/>
                  <a:pt x="532" y="248"/>
                </a:cubicBezTo>
                <a:cubicBezTo>
                  <a:pt x="529" y="240"/>
                  <a:pt x="529" y="233"/>
                  <a:pt x="530" y="225"/>
                </a:cubicBezTo>
                <a:close/>
                <a:moveTo>
                  <a:pt x="563" y="225"/>
                </a:moveTo>
                <a:cubicBezTo>
                  <a:pt x="563" y="232"/>
                  <a:pt x="564" y="238"/>
                  <a:pt x="566" y="243"/>
                </a:cubicBezTo>
                <a:cubicBezTo>
                  <a:pt x="568" y="247"/>
                  <a:pt x="570" y="251"/>
                  <a:pt x="574" y="254"/>
                </a:cubicBezTo>
                <a:cubicBezTo>
                  <a:pt x="577" y="257"/>
                  <a:pt x="582" y="259"/>
                  <a:pt x="587" y="260"/>
                </a:cubicBezTo>
                <a:cubicBezTo>
                  <a:pt x="592" y="262"/>
                  <a:pt x="597" y="262"/>
                  <a:pt x="604" y="262"/>
                </a:cubicBezTo>
                <a:cubicBezTo>
                  <a:pt x="607" y="262"/>
                  <a:pt x="611" y="262"/>
                  <a:pt x="614" y="261"/>
                </a:cubicBezTo>
                <a:cubicBezTo>
                  <a:pt x="618" y="260"/>
                  <a:pt x="621" y="259"/>
                  <a:pt x="624" y="258"/>
                </a:cubicBezTo>
                <a:cubicBezTo>
                  <a:pt x="628" y="256"/>
                  <a:pt x="631" y="255"/>
                  <a:pt x="634" y="253"/>
                </a:cubicBezTo>
                <a:cubicBezTo>
                  <a:pt x="636" y="251"/>
                  <a:pt x="639" y="249"/>
                  <a:pt x="640" y="248"/>
                </a:cubicBezTo>
                <a:cubicBezTo>
                  <a:pt x="640" y="237"/>
                  <a:pt x="640" y="226"/>
                  <a:pt x="640" y="215"/>
                </a:cubicBezTo>
                <a:cubicBezTo>
                  <a:pt x="640" y="205"/>
                  <a:pt x="641" y="194"/>
                  <a:pt x="641" y="183"/>
                </a:cubicBezTo>
                <a:cubicBezTo>
                  <a:pt x="636" y="183"/>
                  <a:pt x="631" y="184"/>
                  <a:pt x="625" y="184"/>
                </a:cubicBezTo>
                <a:cubicBezTo>
                  <a:pt x="619" y="185"/>
                  <a:pt x="613" y="186"/>
                  <a:pt x="608" y="187"/>
                </a:cubicBezTo>
                <a:cubicBezTo>
                  <a:pt x="602" y="188"/>
                  <a:pt x="596" y="190"/>
                  <a:pt x="591" y="192"/>
                </a:cubicBezTo>
                <a:cubicBezTo>
                  <a:pt x="585" y="194"/>
                  <a:pt x="581" y="196"/>
                  <a:pt x="577" y="200"/>
                </a:cubicBezTo>
                <a:cubicBezTo>
                  <a:pt x="572" y="203"/>
                  <a:pt x="569" y="206"/>
                  <a:pt x="567" y="211"/>
                </a:cubicBezTo>
                <a:cubicBezTo>
                  <a:pt x="564" y="215"/>
                  <a:pt x="563" y="220"/>
                  <a:pt x="563" y="225"/>
                </a:cubicBezTo>
                <a:close/>
                <a:moveTo>
                  <a:pt x="702" y="266"/>
                </a:moveTo>
                <a:cubicBezTo>
                  <a:pt x="725" y="262"/>
                  <a:pt x="725" y="262"/>
                  <a:pt x="725" y="262"/>
                </a:cubicBezTo>
                <a:cubicBezTo>
                  <a:pt x="725" y="122"/>
                  <a:pt x="725" y="122"/>
                  <a:pt x="725" y="122"/>
                </a:cubicBezTo>
                <a:cubicBezTo>
                  <a:pt x="701" y="108"/>
                  <a:pt x="701" y="108"/>
                  <a:pt x="701" y="108"/>
                </a:cubicBezTo>
                <a:cubicBezTo>
                  <a:pt x="701" y="98"/>
                  <a:pt x="701" y="98"/>
                  <a:pt x="701" y="98"/>
                </a:cubicBezTo>
                <a:cubicBezTo>
                  <a:pt x="746" y="84"/>
                  <a:pt x="746" y="84"/>
                  <a:pt x="746" y="84"/>
                </a:cubicBezTo>
                <a:cubicBezTo>
                  <a:pt x="754" y="87"/>
                  <a:pt x="754" y="87"/>
                  <a:pt x="754" y="87"/>
                </a:cubicBezTo>
                <a:cubicBezTo>
                  <a:pt x="754" y="112"/>
                  <a:pt x="754" y="112"/>
                  <a:pt x="754" y="112"/>
                </a:cubicBezTo>
                <a:cubicBezTo>
                  <a:pt x="758" y="109"/>
                  <a:pt x="763" y="105"/>
                  <a:pt x="768" y="102"/>
                </a:cubicBezTo>
                <a:cubicBezTo>
                  <a:pt x="774" y="99"/>
                  <a:pt x="780" y="96"/>
                  <a:pt x="786" y="93"/>
                </a:cubicBezTo>
                <a:cubicBezTo>
                  <a:pt x="792" y="91"/>
                  <a:pt x="798" y="88"/>
                  <a:pt x="805" y="87"/>
                </a:cubicBezTo>
                <a:cubicBezTo>
                  <a:pt x="812" y="85"/>
                  <a:pt x="818" y="84"/>
                  <a:pt x="824" y="84"/>
                </a:cubicBezTo>
                <a:cubicBezTo>
                  <a:pt x="834" y="84"/>
                  <a:pt x="843" y="85"/>
                  <a:pt x="850" y="88"/>
                </a:cubicBezTo>
                <a:cubicBezTo>
                  <a:pt x="858" y="91"/>
                  <a:pt x="864" y="96"/>
                  <a:pt x="868" y="102"/>
                </a:cubicBezTo>
                <a:cubicBezTo>
                  <a:pt x="873" y="109"/>
                  <a:pt x="876" y="117"/>
                  <a:pt x="878" y="128"/>
                </a:cubicBezTo>
                <a:cubicBezTo>
                  <a:pt x="880" y="138"/>
                  <a:pt x="881" y="150"/>
                  <a:pt x="881" y="165"/>
                </a:cubicBezTo>
                <a:cubicBezTo>
                  <a:pt x="881" y="262"/>
                  <a:pt x="881" y="262"/>
                  <a:pt x="881" y="262"/>
                </a:cubicBezTo>
                <a:cubicBezTo>
                  <a:pt x="908" y="266"/>
                  <a:pt x="908" y="266"/>
                  <a:pt x="908" y="266"/>
                </a:cubicBezTo>
                <a:cubicBezTo>
                  <a:pt x="908" y="280"/>
                  <a:pt x="908" y="280"/>
                  <a:pt x="908" y="280"/>
                </a:cubicBezTo>
                <a:cubicBezTo>
                  <a:pt x="822" y="280"/>
                  <a:pt x="822" y="280"/>
                  <a:pt x="822" y="280"/>
                </a:cubicBezTo>
                <a:cubicBezTo>
                  <a:pt x="822" y="266"/>
                  <a:pt x="822" y="266"/>
                  <a:pt x="822" y="266"/>
                </a:cubicBezTo>
                <a:cubicBezTo>
                  <a:pt x="848" y="262"/>
                  <a:pt x="848" y="262"/>
                  <a:pt x="848" y="262"/>
                </a:cubicBezTo>
                <a:cubicBezTo>
                  <a:pt x="848" y="171"/>
                  <a:pt x="848" y="171"/>
                  <a:pt x="848" y="171"/>
                </a:cubicBezTo>
                <a:cubicBezTo>
                  <a:pt x="848" y="160"/>
                  <a:pt x="847" y="151"/>
                  <a:pt x="846" y="143"/>
                </a:cubicBezTo>
                <a:cubicBezTo>
                  <a:pt x="845" y="135"/>
                  <a:pt x="843" y="129"/>
                  <a:pt x="840" y="124"/>
                </a:cubicBezTo>
                <a:cubicBezTo>
                  <a:pt x="837" y="118"/>
                  <a:pt x="833" y="115"/>
                  <a:pt x="827" y="112"/>
                </a:cubicBezTo>
                <a:cubicBezTo>
                  <a:pt x="822" y="110"/>
                  <a:pt x="815" y="109"/>
                  <a:pt x="806" y="109"/>
                </a:cubicBezTo>
                <a:cubicBezTo>
                  <a:pt x="799" y="109"/>
                  <a:pt x="791" y="111"/>
                  <a:pt x="783" y="114"/>
                </a:cubicBezTo>
                <a:cubicBezTo>
                  <a:pt x="776" y="117"/>
                  <a:pt x="767" y="121"/>
                  <a:pt x="758" y="127"/>
                </a:cubicBezTo>
                <a:cubicBezTo>
                  <a:pt x="758" y="262"/>
                  <a:pt x="758" y="262"/>
                  <a:pt x="758" y="262"/>
                </a:cubicBezTo>
                <a:cubicBezTo>
                  <a:pt x="784" y="266"/>
                  <a:pt x="784" y="266"/>
                  <a:pt x="784" y="266"/>
                </a:cubicBezTo>
                <a:cubicBezTo>
                  <a:pt x="784" y="280"/>
                  <a:pt x="784" y="280"/>
                  <a:pt x="784" y="280"/>
                </a:cubicBezTo>
                <a:cubicBezTo>
                  <a:pt x="702" y="280"/>
                  <a:pt x="702" y="280"/>
                  <a:pt x="702" y="280"/>
                </a:cubicBezTo>
                <a:lnTo>
                  <a:pt x="702" y="266"/>
                </a:lnTo>
                <a:close/>
                <a:moveTo>
                  <a:pt x="976" y="284"/>
                </a:moveTo>
                <a:cubicBezTo>
                  <a:pt x="966" y="284"/>
                  <a:pt x="957" y="282"/>
                  <a:pt x="947" y="279"/>
                </a:cubicBezTo>
                <a:cubicBezTo>
                  <a:pt x="938" y="275"/>
                  <a:pt x="930" y="269"/>
                  <a:pt x="923" y="261"/>
                </a:cubicBezTo>
                <a:cubicBezTo>
                  <a:pt x="917" y="253"/>
                  <a:pt x="911" y="243"/>
                  <a:pt x="907" y="230"/>
                </a:cubicBezTo>
                <a:cubicBezTo>
                  <a:pt x="902" y="218"/>
                  <a:pt x="900" y="204"/>
                  <a:pt x="900" y="187"/>
                </a:cubicBezTo>
                <a:cubicBezTo>
                  <a:pt x="900" y="172"/>
                  <a:pt x="903" y="157"/>
                  <a:pt x="908" y="144"/>
                </a:cubicBezTo>
                <a:cubicBezTo>
                  <a:pt x="913" y="132"/>
                  <a:pt x="920" y="120"/>
                  <a:pt x="929" y="111"/>
                </a:cubicBezTo>
                <a:cubicBezTo>
                  <a:pt x="938" y="102"/>
                  <a:pt x="949" y="95"/>
                  <a:pt x="961" y="89"/>
                </a:cubicBezTo>
                <a:cubicBezTo>
                  <a:pt x="973" y="84"/>
                  <a:pt x="986" y="82"/>
                  <a:pt x="1000" y="82"/>
                </a:cubicBezTo>
                <a:cubicBezTo>
                  <a:pt x="1006" y="82"/>
                  <a:pt x="1012" y="82"/>
                  <a:pt x="1018" y="83"/>
                </a:cubicBezTo>
                <a:cubicBezTo>
                  <a:pt x="1023" y="84"/>
                  <a:pt x="1028" y="85"/>
                  <a:pt x="1032" y="86"/>
                </a:cubicBezTo>
                <a:cubicBezTo>
                  <a:pt x="1032" y="29"/>
                  <a:pt x="1032" y="29"/>
                  <a:pt x="1032" y="29"/>
                </a:cubicBezTo>
                <a:cubicBezTo>
                  <a:pt x="996" y="22"/>
                  <a:pt x="996" y="22"/>
                  <a:pt x="996" y="22"/>
                </a:cubicBezTo>
                <a:cubicBezTo>
                  <a:pt x="996" y="7"/>
                  <a:pt x="996" y="7"/>
                  <a:pt x="996" y="7"/>
                </a:cubicBezTo>
                <a:cubicBezTo>
                  <a:pt x="1058" y="0"/>
                  <a:pt x="1058" y="0"/>
                  <a:pt x="1058" y="0"/>
                </a:cubicBezTo>
                <a:cubicBezTo>
                  <a:pt x="1065" y="4"/>
                  <a:pt x="1065" y="4"/>
                  <a:pt x="1065" y="4"/>
                </a:cubicBezTo>
                <a:cubicBezTo>
                  <a:pt x="1065" y="266"/>
                  <a:pt x="1065" y="266"/>
                  <a:pt x="1065" y="266"/>
                </a:cubicBezTo>
                <a:cubicBezTo>
                  <a:pt x="1089" y="266"/>
                  <a:pt x="1089" y="266"/>
                  <a:pt x="1089" y="266"/>
                </a:cubicBezTo>
                <a:cubicBezTo>
                  <a:pt x="1089" y="278"/>
                  <a:pt x="1089" y="278"/>
                  <a:pt x="1089" y="278"/>
                </a:cubicBezTo>
                <a:cubicBezTo>
                  <a:pt x="1087" y="279"/>
                  <a:pt x="1084" y="280"/>
                  <a:pt x="1081" y="281"/>
                </a:cubicBezTo>
                <a:cubicBezTo>
                  <a:pt x="1078" y="282"/>
                  <a:pt x="1075" y="283"/>
                  <a:pt x="1072" y="284"/>
                </a:cubicBezTo>
                <a:cubicBezTo>
                  <a:pt x="1069" y="284"/>
                  <a:pt x="1066" y="285"/>
                  <a:pt x="1062" y="285"/>
                </a:cubicBezTo>
                <a:cubicBezTo>
                  <a:pt x="1059" y="286"/>
                  <a:pt x="1056" y="286"/>
                  <a:pt x="1053" y="286"/>
                </a:cubicBezTo>
                <a:cubicBezTo>
                  <a:pt x="1051" y="286"/>
                  <a:pt x="1048" y="286"/>
                  <a:pt x="1046" y="285"/>
                </a:cubicBezTo>
                <a:cubicBezTo>
                  <a:pt x="1044" y="285"/>
                  <a:pt x="1042" y="284"/>
                  <a:pt x="1040" y="283"/>
                </a:cubicBezTo>
                <a:cubicBezTo>
                  <a:pt x="1038" y="282"/>
                  <a:pt x="1037" y="280"/>
                  <a:pt x="1035" y="278"/>
                </a:cubicBezTo>
                <a:cubicBezTo>
                  <a:pt x="1034" y="275"/>
                  <a:pt x="1034" y="272"/>
                  <a:pt x="1034" y="268"/>
                </a:cubicBezTo>
                <a:cubicBezTo>
                  <a:pt x="1034" y="264"/>
                  <a:pt x="1034" y="264"/>
                  <a:pt x="1034" y="264"/>
                </a:cubicBezTo>
                <a:cubicBezTo>
                  <a:pt x="1032" y="266"/>
                  <a:pt x="1029" y="268"/>
                  <a:pt x="1026" y="270"/>
                </a:cubicBezTo>
                <a:cubicBezTo>
                  <a:pt x="1023" y="273"/>
                  <a:pt x="1019" y="275"/>
                  <a:pt x="1014" y="277"/>
                </a:cubicBezTo>
                <a:cubicBezTo>
                  <a:pt x="1009" y="279"/>
                  <a:pt x="1003" y="281"/>
                  <a:pt x="997" y="282"/>
                </a:cubicBezTo>
                <a:cubicBezTo>
                  <a:pt x="990" y="284"/>
                  <a:pt x="983" y="284"/>
                  <a:pt x="976" y="284"/>
                </a:cubicBezTo>
                <a:close/>
                <a:moveTo>
                  <a:pt x="989" y="261"/>
                </a:moveTo>
                <a:cubicBezTo>
                  <a:pt x="993" y="261"/>
                  <a:pt x="996" y="260"/>
                  <a:pt x="999" y="260"/>
                </a:cubicBezTo>
                <a:cubicBezTo>
                  <a:pt x="1002" y="260"/>
                  <a:pt x="1005" y="259"/>
                  <a:pt x="1008" y="258"/>
                </a:cubicBezTo>
                <a:cubicBezTo>
                  <a:pt x="1014" y="257"/>
                  <a:pt x="1018" y="255"/>
                  <a:pt x="1022" y="253"/>
                </a:cubicBezTo>
                <a:cubicBezTo>
                  <a:pt x="1026" y="251"/>
                  <a:pt x="1030" y="248"/>
                  <a:pt x="1032" y="246"/>
                </a:cubicBezTo>
                <a:cubicBezTo>
                  <a:pt x="1032" y="114"/>
                  <a:pt x="1032" y="114"/>
                  <a:pt x="1032" y="114"/>
                </a:cubicBezTo>
                <a:cubicBezTo>
                  <a:pt x="1031" y="112"/>
                  <a:pt x="1030" y="111"/>
                  <a:pt x="1028" y="109"/>
                </a:cubicBezTo>
                <a:cubicBezTo>
                  <a:pt x="1026" y="107"/>
                  <a:pt x="1024" y="106"/>
                  <a:pt x="1021" y="105"/>
                </a:cubicBezTo>
                <a:cubicBezTo>
                  <a:pt x="1018" y="103"/>
                  <a:pt x="1014" y="102"/>
                  <a:pt x="1010" y="101"/>
                </a:cubicBezTo>
                <a:cubicBezTo>
                  <a:pt x="1006" y="100"/>
                  <a:pt x="1001" y="100"/>
                  <a:pt x="996" y="100"/>
                </a:cubicBezTo>
                <a:cubicBezTo>
                  <a:pt x="991" y="100"/>
                  <a:pt x="987" y="101"/>
                  <a:pt x="982" y="102"/>
                </a:cubicBezTo>
                <a:cubicBezTo>
                  <a:pt x="977" y="103"/>
                  <a:pt x="973" y="104"/>
                  <a:pt x="968" y="107"/>
                </a:cubicBezTo>
                <a:cubicBezTo>
                  <a:pt x="964" y="110"/>
                  <a:pt x="959" y="113"/>
                  <a:pt x="955" y="117"/>
                </a:cubicBezTo>
                <a:cubicBezTo>
                  <a:pt x="951" y="121"/>
                  <a:pt x="947" y="126"/>
                  <a:pt x="944" y="132"/>
                </a:cubicBezTo>
                <a:cubicBezTo>
                  <a:pt x="941" y="137"/>
                  <a:pt x="938" y="144"/>
                  <a:pt x="936" y="152"/>
                </a:cubicBezTo>
                <a:cubicBezTo>
                  <a:pt x="934" y="160"/>
                  <a:pt x="933" y="169"/>
                  <a:pt x="933" y="179"/>
                </a:cubicBezTo>
                <a:cubicBezTo>
                  <a:pt x="933" y="193"/>
                  <a:pt x="934" y="205"/>
                  <a:pt x="937" y="215"/>
                </a:cubicBezTo>
                <a:cubicBezTo>
                  <a:pt x="941" y="226"/>
                  <a:pt x="945" y="234"/>
                  <a:pt x="950" y="241"/>
                </a:cubicBezTo>
                <a:cubicBezTo>
                  <a:pt x="955" y="248"/>
                  <a:pt x="961" y="253"/>
                  <a:pt x="968" y="256"/>
                </a:cubicBezTo>
                <a:cubicBezTo>
                  <a:pt x="975" y="259"/>
                  <a:pt x="982" y="261"/>
                  <a:pt x="989" y="261"/>
                </a:cubicBezTo>
                <a:close/>
                <a:moveTo>
                  <a:pt x="1098" y="1"/>
                </a:moveTo>
                <a:cubicBezTo>
                  <a:pt x="1109" y="1"/>
                  <a:pt x="1119" y="10"/>
                  <a:pt x="1119" y="21"/>
                </a:cubicBezTo>
                <a:cubicBezTo>
                  <a:pt x="1119" y="33"/>
                  <a:pt x="1109" y="42"/>
                  <a:pt x="1098" y="42"/>
                </a:cubicBezTo>
                <a:cubicBezTo>
                  <a:pt x="1086" y="42"/>
                  <a:pt x="1077" y="33"/>
                  <a:pt x="1077" y="21"/>
                </a:cubicBezTo>
                <a:cubicBezTo>
                  <a:pt x="1077" y="10"/>
                  <a:pt x="1086" y="1"/>
                  <a:pt x="1098" y="1"/>
                </a:cubicBezTo>
                <a:close/>
                <a:moveTo>
                  <a:pt x="1098" y="39"/>
                </a:moveTo>
                <a:cubicBezTo>
                  <a:pt x="1108" y="39"/>
                  <a:pt x="1115" y="32"/>
                  <a:pt x="1115" y="21"/>
                </a:cubicBezTo>
                <a:cubicBezTo>
                  <a:pt x="1115" y="11"/>
                  <a:pt x="1108" y="4"/>
                  <a:pt x="1098" y="4"/>
                </a:cubicBezTo>
                <a:cubicBezTo>
                  <a:pt x="1088" y="4"/>
                  <a:pt x="1081" y="11"/>
                  <a:pt x="1081" y="21"/>
                </a:cubicBezTo>
                <a:cubicBezTo>
                  <a:pt x="1081" y="32"/>
                  <a:pt x="1088" y="39"/>
                  <a:pt x="1098" y="39"/>
                </a:cubicBezTo>
                <a:close/>
                <a:moveTo>
                  <a:pt x="1090" y="9"/>
                </a:moveTo>
                <a:cubicBezTo>
                  <a:pt x="1099" y="9"/>
                  <a:pt x="1099" y="9"/>
                  <a:pt x="1099" y="9"/>
                </a:cubicBezTo>
                <a:cubicBezTo>
                  <a:pt x="1105" y="9"/>
                  <a:pt x="1108" y="12"/>
                  <a:pt x="1108" y="16"/>
                </a:cubicBezTo>
                <a:cubicBezTo>
                  <a:pt x="1108" y="21"/>
                  <a:pt x="1105" y="23"/>
                  <a:pt x="1101" y="23"/>
                </a:cubicBezTo>
                <a:cubicBezTo>
                  <a:pt x="1108" y="34"/>
                  <a:pt x="1108" y="34"/>
                  <a:pt x="1108" y="34"/>
                </a:cubicBezTo>
                <a:cubicBezTo>
                  <a:pt x="1104" y="34"/>
                  <a:pt x="1104" y="34"/>
                  <a:pt x="1104" y="34"/>
                </a:cubicBezTo>
                <a:cubicBezTo>
                  <a:pt x="1098" y="23"/>
                  <a:pt x="1098" y="23"/>
                  <a:pt x="1098" y="23"/>
                </a:cubicBezTo>
                <a:cubicBezTo>
                  <a:pt x="1094" y="23"/>
                  <a:pt x="1094" y="23"/>
                  <a:pt x="1094" y="23"/>
                </a:cubicBezTo>
                <a:cubicBezTo>
                  <a:pt x="1094" y="34"/>
                  <a:pt x="1094" y="34"/>
                  <a:pt x="1094" y="34"/>
                </a:cubicBezTo>
                <a:cubicBezTo>
                  <a:pt x="1090" y="34"/>
                  <a:pt x="1090" y="34"/>
                  <a:pt x="1090" y="34"/>
                </a:cubicBezTo>
                <a:lnTo>
                  <a:pt x="1090" y="9"/>
                </a:lnTo>
                <a:close/>
                <a:moveTo>
                  <a:pt x="1094" y="20"/>
                </a:moveTo>
                <a:cubicBezTo>
                  <a:pt x="1097" y="20"/>
                  <a:pt x="1097" y="20"/>
                  <a:pt x="1097" y="20"/>
                </a:cubicBezTo>
                <a:cubicBezTo>
                  <a:pt x="1101" y="20"/>
                  <a:pt x="1104" y="20"/>
                  <a:pt x="1104" y="16"/>
                </a:cubicBezTo>
                <a:cubicBezTo>
                  <a:pt x="1104" y="13"/>
                  <a:pt x="1101" y="12"/>
                  <a:pt x="1099" y="12"/>
                </a:cubicBezTo>
                <a:cubicBezTo>
                  <a:pt x="1094" y="12"/>
                  <a:pt x="1094" y="12"/>
                  <a:pt x="1094" y="12"/>
                </a:cubicBezTo>
                <a:lnTo>
                  <a:pt x="1094" y="20"/>
                </a:lnTo>
                <a:close/>
              </a:path>
            </a:pathLst>
          </a:custGeom>
          <a:gradFill>
            <a:gsLst>
              <a:gs pos="0">
                <a:srgbClr val="53BD4E"/>
              </a:gs>
              <a:gs pos="99000">
                <a:srgbClr val="54C8E8"/>
              </a:gs>
            </a:gsLst>
            <a:lin ang="2700000" scaled="0"/>
          </a:gradFill>
          <a:ln>
            <a:noFill/>
          </a:ln>
        </p:spPr>
        <p:txBody>
          <a:bodyPr vert="horz" wrap="square" lIns="91440" tIns="45720" rIns="91440" bIns="45720" numCol="1" anchor="t" anchorCtr="0" compatLnSpc="1">
            <a:prstTxWarp prst="textNoShape">
              <a:avLst/>
            </a:prstTxWarp>
          </a:bodyPr>
          <a:lstStyle/>
          <a:p>
            <a:endParaRPr lang="en-US"/>
          </a:p>
        </p:txBody>
      </p:sp>
      <p:sp>
        <p:nvSpPr>
          <p:cNvPr id="31" name="Text Placeholder 30"/>
          <p:cNvSpPr>
            <a:spLocks noGrp="1"/>
          </p:cNvSpPr>
          <p:nvPr>
            <p:ph type="body" sz="quarter" idx="10" hasCustomPrompt="1"/>
          </p:nvPr>
        </p:nvSpPr>
        <p:spPr>
          <a:xfrm>
            <a:off x="2438400" y="4572000"/>
            <a:ext cx="7315200" cy="457200"/>
          </a:xfrm>
        </p:spPr>
        <p:txBody>
          <a:bodyPr>
            <a:noAutofit/>
          </a:bodyPr>
          <a:lstStyle>
            <a:lvl1pPr marL="57150" indent="0" algn="ctr">
              <a:buNone/>
              <a:defRPr sz="2400">
                <a:solidFill>
                  <a:schemeClr val="bg1"/>
                </a:solidFill>
              </a:defRPr>
            </a:lvl1pPr>
            <a:lvl2pPr marL="457200" indent="0" algn="ctr">
              <a:buNone/>
              <a:defRPr sz="2000">
                <a:solidFill>
                  <a:schemeClr val="bg1"/>
                </a:solidFill>
              </a:defRPr>
            </a:lvl2pPr>
            <a:lvl3pPr marL="800100" indent="0" algn="ctr">
              <a:buNone/>
              <a:defRPr sz="1800">
                <a:solidFill>
                  <a:schemeClr val="bg1"/>
                </a:solidFill>
              </a:defRPr>
            </a:lvl3pPr>
            <a:lvl4pPr marL="1198563" indent="0" algn="ctr">
              <a:buNone/>
              <a:defRPr sz="1600">
                <a:solidFill>
                  <a:schemeClr val="bg1"/>
                </a:solidFill>
              </a:defRPr>
            </a:lvl4pPr>
            <a:lvl5pPr marL="1604962" indent="0" algn="ctr">
              <a:buNone/>
              <a:defRPr sz="1600">
                <a:solidFill>
                  <a:schemeClr val="bg1"/>
                </a:solidFill>
              </a:defRPr>
            </a:lvl5pPr>
          </a:lstStyle>
          <a:p>
            <a:pPr lvl="0"/>
            <a:r>
              <a:rPr lang="en-US" dirty="0"/>
              <a:t>&lt;Call to action&gt;</a:t>
            </a:r>
          </a:p>
        </p:txBody>
      </p:sp>
    </p:spTree>
    <p:extLst>
      <p:ext uri="{BB962C8B-B14F-4D97-AF65-F5344CB8AC3E}">
        <p14:creationId xmlns:p14="http://schemas.microsoft.com/office/powerpoint/2010/main" val="15857431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xit" presetSubtype="32" fill="hold" grpId="0" nodeType="withEffect">
                                  <p:stCondLst>
                                    <p:cond delay="0"/>
                                  </p:stCondLst>
                                  <p:childTnLst>
                                    <p:anim calcmode="lin" valueType="num">
                                      <p:cBhvr>
                                        <p:cTn id="6" dur="500"/>
                                        <p:tgtEl>
                                          <p:spTgt spid="20"/>
                                        </p:tgtEl>
                                        <p:attrNameLst>
                                          <p:attrName>ppt_w</p:attrName>
                                        </p:attrNameLst>
                                      </p:cBhvr>
                                      <p:tavLst>
                                        <p:tav tm="0">
                                          <p:val>
                                            <p:strVal val="ppt_w"/>
                                          </p:val>
                                        </p:tav>
                                        <p:tav tm="100000">
                                          <p:val>
                                            <p:fltVal val="0"/>
                                          </p:val>
                                        </p:tav>
                                      </p:tavLst>
                                    </p:anim>
                                    <p:anim calcmode="lin" valueType="num">
                                      <p:cBhvr>
                                        <p:cTn id="7" dur="500"/>
                                        <p:tgtEl>
                                          <p:spTgt spid="20"/>
                                        </p:tgtEl>
                                        <p:attrNameLst>
                                          <p:attrName>ppt_h</p:attrName>
                                        </p:attrNameLst>
                                      </p:cBhvr>
                                      <p:tavLst>
                                        <p:tav tm="0">
                                          <p:val>
                                            <p:strVal val="ppt_h"/>
                                          </p:val>
                                        </p:tav>
                                        <p:tav tm="100000">
                                          <p:val>
                                            <p:fltVal val="0"/>
                                          </p:val>
                                        </p:tav>
                                      </p:tavLst>
                                    </p:anim>
                                    <p:animEffect transition="out" filter="fade">
                                      <p:cBhvr>
                                        <p:cTn id="8" dur="500"/>
                                        <p:tgtEl>
                                          <p:spTgt spid="20"/>
                                        </p:tgtEl>
                                      </p:cBhvr>
                                    </p:animEffect>
                                    <p:set>
                                      <p:cBhvr>
                                        <p:cTn id="9" dur="1" fill="hold">
                                          <p:stCondLst>
                                            <p:cond delay="499"/>
                                          </p:stCondLst>
                                        </p:cTn>
                                        <p:tgtEl>
                                          <p:spTgt spid="20"/>
                                        </p:tgtEl>
                                        <p:attrNameLst>
                                          <p:attrName>style.visibility</p:attrName>
                                        </p:attrNameLst>
                                      </p:cBhvr>
                                      <p:to>
                                        <p:strVal val="hidden"/>
                                      </p:to>
                                    </p:set>
                                  </p:childTnLst>
                                </p:cTn>
                              </p:par>
                            </p:childTnLst>
                          </p:cTn>
                        </p:par>
                        <p:par>
                          <p:cTn id="10" fill="hold">
                            <p:stCondLst>
                              <p:cond delay="500"/>
                            </p:stCondLst>
                            <p:childTnLst>
                              <p:par>
                                <p:cTn id="11" presetID="23" presetClass="entr" presetSubtype="16" fill="hold" grpId="2" nodeType="afterEffect">
                                  <p:stCondLst>
                                    <p:cond delay="0"/>
                                  </p:stCondLst>
                                  <p:childTnLst>
                                    <p:set>
                                      <p:cBhvr>
                                        <p:cTn id="12" dur="1" fill="hold">
                                          <p:stCondLst>
                                            <p:cond delay="0"/>
                                          </p:stCondLst>
                                        </p:cTn>
                                        <p:tgtEl>
                                          <p:spTgt spid="21"/>
                                        </p:tgtEl>
                                        <p:attrNameLst>
                                          <p:attrName>style.visibility</p:attrName>
                                        </p:attrNameLst>
                                      </p:cBhvr>
                                      <p:to>
                                        <p:strVal val="visible"/>
                                      </p:to>
                                    </p:set>
                                    <p:anim calcmode="lin" valueType="num">
                                      <p:cBhvr>
                                        <p:cTn id="13" dur="250" fill="hold"/>
                                        <p:tgtEl>
                                          <p:spTgt spid="21"/>
                                        </p:tgtEl>
                                        <p:attrNameLst>
                                          <p:attrName>ppt_w</p:attrName>
                                        </p:attrNameLst>
                                      </p:cBhvr>
                                      <p:tavLst>
                                        <p:tav tm="0">
                                          <p:val>
                                            <p:fltVal val="0"/>
                                          </p:val>
                                        </p:tav>
                                        <p:tav tm="100000">
                                          <p:val>
                                            <p:strVal val="#ppt_w"/>
                                          </p:val>
                                        </p:tav>
                                      </p:tavLst>
                                    </p:anim>
                                    <p:anim calcmode="lin" valueType="num">
                                      <p:cBhvr>
                                        <p:cTn id="14" dur="250" fill="hold"/>
                                        <p:tgtEl>
                                          <p:spTgt spid="21"/>
                                        </p:tgtEl>
                                        <p:attrNameLst>
                                          <p:attrName>ppt_h</p:attrName>
                                        </p:attrNameLst>
                                      </p:cBhvr>
                                      <p:tavLst>
                                        <p:tav tm="0">
                                          <p:val>
                                            <p:fltVal val="0"/>
                                          </p:val>
                                        </p:tav>
                                        <p:tav tm="100000">
                                          <p:val>
                                            <p:strVal val="#ppt_h"/>
                                          </p:val>
                                        </p:tav>
                                      </p:tavLst>
                                    </p:anim>
                                  </p:childTnLst>
                                </p:cTn>
                              </p:par>
                            </p:childTnLst>
                          </p:cTn>
                        </p:par>
                        <p:par>
                          <p:cTn id="15" fill="hold">
                            <p:stCondLst>
                              <p:cond delay="750"/>
                            </p:stCondLst>
                            <p:childTnLst>
                              <p:par>
                                <p:cTn id="16" presetID="1" presetClass="entr" presetSubtype="0" fill="hold" grpId="1" nodeType="afterEffect">
                                  <p:stCondLst>
                                    <p:cond delay="250"/>
                                  </p:stCondLst>
                                  <p:childTnLst>
                                    <p:set>
                                      <p:cBhvr>
                                        <p:cTn id="17" dur="1" fill="hold">
                                          <p:stCondLst>
                                            <p:cond delay="0"/>
                                          </p:stCondLst>
                                        </p:cTn>
                                        <p:tgtEl>
                                          <p:spTgt spid="25"/>
                                        </p:tgtEl>
                                        <p:attrNameLst>
                                          <p:attrName>style.visibility</p:attrName>
                                        </p:attrNameLst>
                                      </p:cBhvr>
                                      <p:to>
                                        <p:strVal val="visible"/>
                                      </p:to>
                                    </p:set>
                                  </p:childTnLst>
                                </p:cTn>
                              </p:par>
                            </p:childTnLst>
                          </p:cTn>
                        </p:par>
                        <p:par>
                          <p:cTn id="18" fill="hold">
                            <p:stCondLst>
                              <p:cond delay="1000"/>
                            </p:stCondLst>
                            <p:childTnLst>
                              <p:par>
                                <p:cTn id="19" presetID="17" presetClass="entr" presetSubtype="10" fill="hold" grpId="0" nodeType="afterEffect">
                                  <p:stCondLst>
                                    <p:cond delay="0"/>
                                  </p:stCondLst>
                                  <p:childTnLst>
                                    <p:set>
                                      <p:cBhvr>
                                        <p:cTn id="20" dur="1" fill="hold">
                                          <p:stCondLst>
                                            <p:cond delay="0"/>
                                          </p:stCondLst>
                                        </p:cTn>
                                        <p:tgtEl>
                                          <p:spTgt spid="23"/>
                                        </p:tgtEl>
                                        <p:attrNameLst>
                                          <p:attrName>style.visibility</p:attrName>
                                        </p:attrNameLst>
                                      </p:cBhvr>
                                      <p:to>
                                        <p:strVal val="visible"/>
                                      </p:to>
                                    </p:set>
                                    <p:anim calcmode="lin" valueType="num">
                                      <p:cBhvr>
                                        <p:cTn id="21" dur="380" fill="hold"/>
                                        <p:tgtEl>
                                          <p:spTgt spid="23"/>
                                        </p:tgtEl>
                                        <p:attrNameLst>
                                          <p:attrName>ppt_w</p:attrName>
                                        </p:attrNameLst>
                                      </p:cBhvr>
                                      <p:tavLst>
                                        <p:tav tm="0">
                                          <p:val>
                                            <p:fltVal val="0"/>
                                          </p:val>
                                        </p:tav>
                                        <p:tav tm="100000">
                                          <p:val>
                                            <p:strVal val="#ppt_w"/>
                                          </p:val>
                                        </p:tav>
                                      </p:tavLst>
                                    </p:anim>
                                    <p:anim calcmode="lin" valueType="num">
                                      <p:cBhvr>
                                        <p:cTn id="22" dur="380" fill="hold"/>
                                        <p:tgtEl>
                                          <p:spTgt spid="23"/>
                                        </p:tgtEl>
                                        <p:attrNameLst>
                                          <p:attrName>ppt_h</p:attrName>
                                        </p:attrNameLst>
                                      </p:cBhvr>
                                      <p:tavLst>
                                        <p:tav tm="0">
                                          <p:val>
                                            <p:strVal val="#ppt_h"/>
                                          </p:val>
                                        </p:tav>
                                        <p:tav tm="100000">
                                          <p:val>
                                            <p:strVal val="#ppt_h"/>
                                          </p:val>
                                        </p:tav>
                                      </p:tavLst>
                                    </p:anim>
                                  </p:childTnLst>
                                </p:cTn>
                              </p:par>
                              <p:par>
                                <p:cTn id="23" presetID="17" presetClass="entr" presetSubtype="10" fill="hold" grpId="0" nodeType="withEffect">
                                  <p:stCondLst>
                                    <p:cond delay="0"/>
                                  </p:stCondLst>
                                  <p:childTnLst>
                                    <p:set>
                                      <p:cBhvr>
                                        <p:cTn id="24" dur="1" fill="hold">
                                          <p:stCondLst>
                                            <p:cond delay="0"/>
                                          </p:stCondLst>
                                        </p:cTn>
                                        <p:tgtEl>
                                          <p:spTgt spid="22"/>
                                        </p:tgtEl>
                                        <p:attrNameLst>
                                          <p:attrName>style.visibility</p:attrName>
                                        </p:attrNameLst>
                                      </p:cBhvr>
                                      <p:to>
                                        <p:strVal val="visible"/>
                                      </p:to>
                                    </p:set>
                                    <p:anim calcmode="lin" valueType="num">
                                      <p:cBhvr>
                                        <p:cTn id="25" dur="380" fill="hold"/>
                                        <p:tgtEl>
                                          <p:spTgt spid="22"/>
                                        </p:tgtEl>
                                        <p:attrNameLst>
                                          <p:attrName>ppt_w</p:attrName>
                                        </p:attrNameLst>
                                      </p:cBhvr>
                                      <p:tavLst>
                                        <p:tav tm="0">
                                          <p:val>
                                            <p:fltVal val="0"/>
                                          </p:val>
                                        </p:tav>
                                        <p:tav tm="100000">
                                          <p:val>
                                            <p:strVal val="#ppt_w"/>
                                          </p:val>
                                        </p:tav>
                                      </p:tavLst>
                                    </p:anim>
                                    <p:anim calcmode="lin" valueType="num">
                                      <p:cBhvr>
                                        <p:cTn id="26" dur="380" fill="hold"/>
                                        <p:tgtEl>
                                          <p:spTgt spid="22"/>
                                        </p:tgtEl>
                                        <p:attrNameLst>
                                          <p:attrName>ppt_h</p:attrName>
                                        </p:attrNameLst>
                                      </p:cBhvr>
                                      <p:tavLst>
                                        <p:tav tm="0">
                                          <p:val>
                                            <p:strVal val="#ppt_h"/>
                                          </p:val>
                                        </p:tav>
                                        <p:tav tm="100000">
                                          <p:val>
                                            <p:strVal val="#ppt_h"/>
                                          </p:val>
                                        </p:tav>
                                      </p:tavLst>
                                    </p:anim>
                                  </p:childTnLst>
                                </p:cTn>
                              </p:par>
                              <p:par>
                                <p:cTn id="27" presetID="6" presetClass="emph" presetSubtype="0" autoRev="1" fill="hold" grpId="0" nodeType="withEffect">
                                  <p:stCondLst>
                                    <p:cond delay="0"/>
                                  </p:stCondLst>
                                  <p:childTnLst>
                                    <p:animScale>
                                      <p:cBhvr>
                                        <p:cTn id="28" dur="250" fill="hold"/>
                                        <p:tgtEl>
                                          <p:spTgt spid="21"/>
                                        </p:tgtEl>
                                      </p:cBhvr>
                                      <p:by x="110000" y="100000"/>
                                    </p:animScale>
                                  </p:childTnLst>
                                </p:cTn>
                              </p:par>
                              <p:par>
                                <p:cTn id="29" presetID="17" presetClass="exit" presetSubtype="1" fill="hold" grpId="1" nodeType="withEffect">
                                  <p:stCondLst>
                                    <p:cond delay="250"/>
                                  </p:stCondLst>
                                  <p:childTnLst>
                                    <p:anim calcmode="lin" valueType="num">
                                      <p:cBhvr>
                                        <p:cTn id="30" dur="250"/>
                                        <p:tgtEl>
                                          <p:spTgt spid="21"/>
                                        </p:tgtEl>
                                        <p:attrNameLst>
                                          <p:attrName>ppt_x</p:attrName>
                                        </p:attrNameLst>
                                      </p:cBhvr>
                                      <p:tavLst>
                                        <p:tav tm="0">
                                          <p:val>
                                            <p:strVal val="ppt_x"/>
                                          </p:val>
                                        </p:tav>
                                        <p:tav tm="100000">
                                          <p:val>
                                            <p:strVal val="ppt_x"/>
                                          </p:val>
                                        </p:tav>
                                      </p:tavLst>
                                    </p:anim>
                                    <p:anim calcmode="lin" valueType="num">
                                      <p:cBhvr>
                                        <p:cTn id="31" dur="250"/>
                                        <p:tgtEl>
                                          <p:spTgt spid="21"/>
                                        </p:tgtEl>
                                        <p:attrNameLst>
                                          <p:attrName>ppt_y</p:attrName>
                                        </p:attrNameLst>
                                      </p:cBhvr>
                                      <p:tavLst>
                                        <p:tav tm="0">
                                          <p:val>
                                            <p:strVal val="ppt_y"/>
                                          </p:val>
                                        </p:tav>
                                        <p:tav tm="100000">
                                          <p:val>
                                            <p:strVal val="ppt_y-ppt_h/2"/>
                                          </p:val>
                                        </p:tav>
                                      </p:tavLst>
                                    </p:anim>
                                    <p:anim calcmode="lin" valueType="num">
                                      <p:cBhvr>
                                        <p:cTn id="32" dur="250"/>
                                        <p:tgtEl>
                                          <p:spTgt spid="21"/>
                                        </p:tgtEl>
                                        <p:attrNameLst>
                                          <p:attrName>ppt_w</p:attrName>
                                        </p:attrNameLst>
                                      </p:cBhvr>
                                      <p:tavLst>
                                        <p:tav tm="0">
                                          <p:val>
                                            <p:strVal val="ppt_w"/>
                                          </p:val>
                                        </p:tav>
                                        <p:tav tm="100000">
                                          <p:val>
                                            <p:strVal val="ppt_w"/>
                                          </p:val>
                                        </p:tav>
                                      </p:tavLst>
                                    </p:anim>
                                    <p:anim calcmode="lin" valueType="num">
                                      <p:cBhvr>
                                        <p:cTn id="33" dur="250"/>
                                        <p:tgtEl>
                                          <p:spTgt spid="21"/>
                                        </p:tgtEl>
                                        <p:attrNameLst>
                                          <p:attrName>ppt_h</p:attrName>
                                        </p:attrNameLst>
                                      </p:cBhvr>
                                      <p:tavLst>
                                        <p:tav tm="0">
                                          <p:val>
                                            <p:strVal val="ppt_h"/>
                                          </p:val>
                                        </p:tav>
                                        <p:tav tm="100000">
                                          <p:val>
                                            <p:fltVal val="0"/>
                                          </p:val>
                                        </p:tav>
                                      </p:tavLst>
                                    </p:anim>
                                    <p:set>
                                      <p:cBhvr>
                                        <p:cTn id="34" dur="1" fill="hold">
                                          <p:stCondLst>
                                            <p:cond delay="249"/>
                                          </p:stCondLst>
                                        </p:cTn>
                                        <p:tgtEl>
                                          <p:spTgt spid="21"/>
                                        </p:tgtEl>
                                        <p:attrNameLst>
                                          <p:attrName>style.visibility</p:attrName>
                                        </p:attrNameLst>
                                      </p:cBhvr>
                                      <p:to>
                                        <p:strVal val="hidden"/>
                                      </p:to>
                                    </p:set>
                                  </p:childTnLst>
                                </p:cTn>
                              </p:par>
                              <p:par>
                                <p:cTn id="35" presetID="1" presetClass="entr" presetSubtype="0" fill="hold" grpId="1" nodeType="withEffect">
                                  <p:stCondLst>
                                    <p:cond delay="0"/>
                                  </p:stCondLst>
                                  <p:childTnLst>
                                    <p:set>
                                      <p:cBhvr>
                                        <p:cTn id="36" dur="1" fill="hold">
                                          <p:stCondLst>
                                            <p:cond delay="0"/>
                                          </p:stCondLst>
                                        </p:cTn>
                                        <p:tgtEl>
                                          <p:spTgt spid="24"/>
                                        </p:tgtEl>
                                        <p:attrNameLst>
                                          <p:attrName>style.visibility</p:attrName>
                                        </p:attrNameLst>
                                      </p:cBhvr>
                                      <p:to>
                                        <p:strVal val="visible"/>
                                      </p:to>
                                    </p:set>
                                  </p:childTnLst>
                                </p:cTn>
                              </p:par>
                              <p:par>
                                <p:cTn id="37" presetID="42" presetClass="path" presetSubtype="0" accel="70000" decel="20000" fill="hold" grpId="2" nodeType="withEffect">
                                  <p:stCondLst>
                                    <p:cond delay="0"/>
                                  </p:stCondLst>
                                  <p:childTnLst>
                                    <p:animMotion origin="layout" path="M 0 0 L 0 0.4 " pathEditMode="relative" rAng="0" ptsTypes="AA">
                                      <p:cBhvr>
                                        <p:cTn id="38" dur="500" spd="-100000" fill="hold"/>
                                        <p:tgtEl>
                                          <p:spTgt spid="24"/>
                                        </p:tgtEl>
                                        <p:attrNameLst>
                                          <p:attrName>ppt_x</p:attrName>
                                          <p:attrName>ppt_y</p:attrName>
                                        </p:attrNameLst>
                                      </p:cBhvr>
                                      <p:rCtr x="0" y="20000"/>
                                    </p:animMotion>
                                  </p:childTnLst>
                                </p:cTn>
                              </p:par>
                              <p:par>
                                <p:cTn id="39" presetID="42" presetClass="path" presetSubtype="0" accel="50000" decel="50000" autoRev="1" fill="hold" grpId="0" nodeType="withEffect">
                                  <p:stCondLst>
                                    <p:cond delay="0"/>
                                  </p:stCondLst>
                                  <p:childTnLst>
                                    <p:animMotion origin="layout" path="M 0 1.11022E-16 L 0 0.01667 " pathEditMode="relative" rAng="0" ptsTypes="AA">
                                      <p:cBhvr>
                                        <p:cTn id="40" dur="130" fill="hold"/>
                                        <p:tgtEl>
                                          <p:spTgt spid="25"/>
                                        </p:tgtEl>
                                        <p:attrNameLst>
                                          <p:attrName>ppt_x</p:attrName>
                                          <p:attrName>ppt_y</p:attrName>
                                        </p:attrNameLst>
                                      </p:cBhvr>
                                      <p:rCtr x="0" y="833"/>
                                    </p:animMotion>
                                  </p:childTnLst>
                                </p:cTn>
                              </p:par>
                              <p:par>
                                <p:cTn id="41" presetID="6" presetClass="emph" presetSubtype="0" decel="50000" autoRev="1" fill="hold" grpId="0" nodeType="withEffect">
                                  <p:stCondLst>
                                    <p:cond delay="0"/>
                                  </p:stCondLst>
                                  <p:childTnLst>
                                    <p:animScale>
                                      <p:cBhvr>
                                        <p:cTn id="42" dur="130" fill="hold"/>
                                        <p:tgtEl>
                                          <p:spTgt spid="24"/>
                                        </p:tgtEl>
                                      </p:cBhvr>
                                      <p:by x="110000" y="100000"/>
                                    </p:animScale>
                                  </p:childTnLst>
                                </p:cTn>
                              </p:par>
                              <p:par>
                                <p:cTn id="43" presetID="17" presetClass="exit" presetSubtype="1" fill="hold" grpId="1" nodeType="withEffect">
                                  <p:stCondLst>
                                    <p:cond delay="170"/>
                                  </p:stCondLst>
                                  <p:childTnLst>
                                    <p:anim calcmode="lin" valueType="num">
                                      <p:cBhvr>
                                        <p:cTn id="44" dur="250"/>
                                        <p:tgtEl>
                                          <p:spTgt spid="23"/>
                                        </p:tgtEl>
                                        <p:attrNameLst>
                                          <p:attrName>ppt_x</p:attrName>
                                        </p:attrNameLst>
                                      </p:cBhvr>
                                      <p:tavLst>
                                        <p:tav tm="0">
                                          <p:val>
                                            <p:strVal val="ppt_x"/>
                                          </p:val>
                                        </p:tav>
                                        <p:tav tm="100000">
                                          <p:val>
                                            <p:strVal val="ppt_x"/>
                                          </p:val>
                                        </p:tav>
                                      </p:tavLst>
                                    </p:anim>
                                    <p:anim calcmode="lin" valueType="num">
                                      <p:cBhvr>
                                        <p:cTn id="45" dur="250"/>
                                        <p:tgtEl>
                                          <p:spTgt spid="23"/>
                                        </p:tgtEl>
                                        <p:attrNameLst>
                                          <p:attrName>ppt_y</p:attrName>
                                        </p:attrNameLst>
                                      </p:cBhvr>
                                      <p:tavLst>
                                        <p:tav tm="0">
                                          <p:val>
                                            <p:strVal val="ppt_y"/>
                                          </p:val>
                                        </p:tav>
                                        <p:tav tm="100000">
                                          <p:val>
                                            <p:strVal val="ppt_y-ppt_h/2"/>
                                          </p:val>
                                        </p:tav>
                                      </p:tavLst>
                                    </p:anim>
                                    <p:anim calcmode="lin" valueType="num">
                                      <p:cBhvr>
                                        <p:cTn id="46" dur="250"/>
                                        <p:tgtEl>
                                          <p:spTgt spid="23"/>
                                        </p:tgtEl>
                                        <p:attrNameLst>
                                          <p:attrName>ppt_w</p:attrName>
                                        </p:attrNameLst>
                                      </p:cBhvr>
                                      <p:tavLst>
                                        <p:tav tm="0">
                                          <p:val>
                                            <p:strVal val="ppt_w"/>
                                          </p:val>
                                        </p:tav>
                                        <p:tav tm="100000">
                                          <p:val>
                                            <p:strVal val="ppt_w"/>
                                          </p:val>
                                        </p:tav>
                                      </p:tavLst>
                                    </p:anim>
                                    <p:anim calcmode="lin" valueType="num">
                                      <p:cBhvr>
                                        <p:cTn id="47" dur="250"/>
                                        <p:tgtEl>
                                          <p:spTgt spid="23"/>
                                        </p:tgtEl>
                                        <p:attrNameLst>
                                          <p:attrName>ppt_h</p:attrName>
                                        </p:attrNameLst>
                                      </p:cBhvr>
                                      <p:tavLst>
                                        <p:tav tm="0">
                                          <p:val>
                                            <p:strVal val="ppt_h"/>
                                          </p:val>
                                        </p:tav>
                                        <p:tav tm="100000">
                                          <p:val>
                                            <p:fltVal val="0"/>
                                          </p:val>
                                        </p:tav>
                                      </p:tavLst>
                                    </p:anim>
                                    <p:set>
                                      <p:cBhvr>
                                        <p:cTn id="48" dur="1" fill="hold">
                                          <p:stCondLst>
                                            <p:cond delay="249"/>
                                          </p:stCondLst>
                                        </p:cTn>
                                        <p:tgtEl>
                                          <p:spTgt spid="23"/>
                                        </p:tgtEl>
                                        <p:attrNameLst>
                                          <p:attrName>style.visibility</p:attrName>
                                        </p:attrNameLst>
                                      </p:cBhvr>
                                      <p:to>
                                        <p:strVal val="hidden"/>
                                      </p:to>
                                    </p:set>
                                  </p:childTnLst>
                                </p:cTn>
                              </p:par>
                              <p:par>
                                <p:cTn id="49" presetID="17" presetClass="exit" presetSubtype="1" fill="hold" grpId="1" nodeType="withEffect">
                                  <p:stCondLst>
                                    <p:cond delay="170"/>
                                  </p:stCondLst>
                                  <p:childTnLst>
                                    <p:anim calcmode="lin" valueType="num">
                                      <p:cBhvr>
                                        <p:cTn id="50" dur="250"/>
                                        <p:tgtEl>
                                          <p:spTgt spid="22"/>
                                        </p:tgtEl>
                                        <p:attrNameLst>
                                          <p:attrName>ppt_x</p:attrName>
                                        </p:attrNameLst>
                                      </p:cBhvr>
                                      <p:tavLst>
                                        <p:tav tm="0">
                                          <p:val>
                                            <p:strVal val="ppt_x"/>
                                          </p:val>
                                        </p:tav>
                                        <p:tav tm="100000">
                                          <p:val>
                                            <p:strVal val="ppt_x"/>
                                          </p:val>
                                        </p:tav>
                                      </p:tavLst>
                                    </p:anim>
                                    <p:anim calcmode="lin" valueType="num">
                                      <p:cBhvr>
                                        <p:cTn id="51" dur="250"/>
                                        <p:tgtEl>
                                          <p:spTgt spid="22"/>
                                        </p:tgtEl>
                                        <p:attrNameLst>
                                          <p:attrName>ppt_y</p:attrName>
                                        </p:attrNameLst>
                                      </p:cBhvr>
                                      <p:tavLst>
                                        <p:tav tm="0">
                                          <p:val>
                                            <p:strVal val="ppt_y"/>
                                          </p:val>
                                        </p:tav>
                                        <p:tav tm="100000">
                                          <p:val>
                                            <p:strVal val="ppt_y-ppt_h/2"/>
                                          </p:val>
                                        </p:tav>
                                      </p:tavLst>
                                    </p:anim>
                                    <p:anim calcmode="lin" valueType="num">
                                      <p:cBhvr>
                                        <p:cTn id="52" dur="250"/>
                                        <p:tgtEl>
                                          <p:spTgt spid="22"/>
                                        </p:tgtEl>
                                        <p:attrNameLst>
                                          <p:attrName>ppt_w</p:attrName>
                                        </p:attrNameLst>
                                      </p:cBhvr>
                                      <p:tavLst>
                                        <p:tav tm="0">
                                          <p:val>
                                            <p:strVal val="ppt_w"/>
                                          </p:val>
                                        </p:tav>
                                        <p:tav tm="100000">
                                          <p:val>
                                            <p:strVal val="ppt_w"/>
                                          </p:val>
                                        </p:tav>
                                      </p:tavLst>
                                    </p:anim>
                                    <p:anim calcmode="lin" valueType="num">
                                      <p:cBhvr>
                                        <p:cTn id="53" dur="250"/>
                                        <p:tgtEl>
                                          <p:spTgt spid="22"/>
                                        </p:tgtEl>
                                        <p:attrNameLst>
                                          <p:attrName>ppt_h</p:attrName>
                                        </p:attrNameLst>
                                      </p:cBhvr>
                                      <p:tavLst>
                                        <p:tav tm="0">
                                          <p:val>
                                            <p:strVal val="ppt_h"/>
                                          </p:val>
                                        </p:tav>
                                        <p:tav tm="100000">
                                          <p:val>
                                            <p:fltVal val="0"/>
                                          </p:val>
                                        </p:tav>
                                      </p:tavLst>
                                    </p:anim>
                                    <p:set>
                                      <p:cBhvr>
                                        <p:cTn id="54" dur="1" fill="hold">
                                          <p:stCondLst>
                                            <p:cond delay="249"/>
                                          </p:stCondLst>
                                        </p:cTn>
                                        <p:tgtEl>
                                          <p:spTgt spid="22"/>
                                        </p:tgtEl>
                                        <p:attrNameLst>
                                          <p:attrName>style.visibility</p:attrName>
                                        </p:attrNameLst>
                                      </p:cBhvr>
                                      <p:to>
                                        <p:strVal val="hidden"/>
                                      </p:to>
                                    </p:set>
                                  </p:childTnLst>
                                </p:cTn>
                              </p:par>
                              <p:par>
                                <p:cTn id="55" presetID="6" presetClass="emph" presetSubtype="0" fill="hold" grpId="2" nodeType="withEffect">
                                  <p:stCondLst>
                                    <p:cond delay="170"/>
                                  </p:stCondLst>
                                  <p:childTnLst>
                                    <p:animScale>
                                      <p:cBhvr>
                                        <p:cTn id="56" dur="250" fill="hold"/>
                                        <p:tgtEl>
                                          <p:spTgt spid="23"/>
                                        </p:tgtEl>
                                      </p:cBhvr>
                                      <p:by x="150000" y="100000"/>
                                    </p:animScale>
                                  </p:childTnLst>
                                </p:cTn>
                              </p:par>
                              <p:par>
                                <p:cTn id="57" presetID="6" presetClass="emph" presetSubtype="0" fill="hold" grpId="2" nodeType="withEffect">
                                  <p:stCondLst>
                                    <p:cond delay="170"/>
                                  </p:stCondLst>
                                  <p:childTnLst>
                                    <p:animScale>
                                      <p:cBhvr>
                                        <p:cTn id="58" dur="250" fill="hold"/>
                                        <p:tgtEl>
                                          <p:spTgt spid="22"/>
                                        </p:tgtEl>
                                      </p:cBhvr>
                                      <p:by x="150000" y="100000"/>
                                    </p:animScale>
                                  </p:childTnLst>
                                </p:cTn>
                              </p:par>
                              <p:par>
                                <p:cTn id="59" presetID="10" presetClass="entr" presetSubtype="0" fill="hold" grpId="0" nodeType="withEffect">
                                  <p:stCondLst>
                                    <p:cond delay="380"/>
                                  </p:stCondLst>
                                  <p:childTnLst>
                                    <p:set>
                                      <p:cBhvr>
                                        <p:cTn id="60" dur="1" fill="hold">
                                          <p:stCondLst>
                                            <p:cond delay="0"/>
                                          </p:stCondLst>
                                        </p:cTn>
                                        <p:tgtEl>
                                          <p:spTgt spid="29"/>
                                        </p:tgtEl>
                                        <p:attrNameLst>
                                          <p:attrName>style.visibility</p:attrName>
                                        </p:attrNameLst>
                                      </p:cBhvr>
                                      <p:to>
                                        <p:strVal val="visible"/>
                                      </p:to>
                                    </p:set>
                                    <p:animEffect transition="in" filter="fade">
                                      <p:cBhvr>
                                        <p:cTn id="61" dur="250"/>
                                        <p:tgtEl>
                                          <p:spTgt spid="29"/>
                                        </p:tgtEl>
                                      </p:cBhvr>
                                    </p:animEffect>
                                  </p:childTnLst>
                                </p:cTn>
                              </p:par>
                              <p:par>
                                <p:cTn id="62" presetID="42" presetClass="path" presetSubtype="0" decel="100000" fill="hold" grpId="1" nodeType="withEffect">
                                  <p:stCondLst>
                                    <p:cond delay="380"/>
                                  </p:stCondLst>
                                  <p:childTnLst>
                                    <p:animMotion origin="layout" path="M 0 1.85185E-6 L 0 0.1 " pathEditMode="relative" rAng="0" ptsTypes="AA">
                                      <p:cBhvr>
                                        <p:cTn id="63" dur="250" spd="-100000" fill="hold"/>
                                        <p:tgtEl>
                                          <p:spTgt spid="29"/>
                                        </p:tgtEl>
                                        <p:attrNameLst>
                                          <p:attrName>ppt_x</p:attrName>
                                          <p:attrName>ppt_y</p:attrName>
                                        </p:attrNameLst>
                                      </p:cBhvr>
                                      <p:rCtr x="0" y="5000"/>
                                    </p:animMotion>
                                  </p:childTnLst>
                                </p:cTn>
                              </p:par>
                              <p:par>
                                <p:cTn id="64" presetID="17" presetClass="entr" presetSubtype="10" fill="hold" grpId="2" nodeType="withEffect">
                                  <p:stCondLst>
                                    <p:cond delay="0"/>
                                  </p:stCondLst>
                                  <p:childTnLst>
                                    <p:set>
                                      <p:cBhvr>
                                        <p:cTn id="65" dur="1" fill="hold">
                                          <p:stCondLst>
                                            <p:cond delay="0"/>
                                          </p:stCondLst>
                                        </p:cTn>
                                        <p:tgtEl>
                                          <p:spTgt spid="27"/>
                                        </p:tgtEl>
                                        <p:attrNameLst>
                                          <p:attrName>style.visibility</p:attrName>
                                        </p:attrNameLst>
                                      </p:cBhvr>
                                      <p:to>
                                        <p:strVal val="visible"/>
                                      </p:to>
                                    </p:set>
                                    <p:anim calcmode="lin" valueType="num">
                                      <p:cBhvr>
                                        <p:cTn id="66" dur="250" fill="hold"/>
                                        <p:tgtEl>
                                          <p:spTgt spid="27"/>
                                        </p:tgtEl>
                                        <p:attrNameLst>
                                          <p:attrName>ppt_w</p:attrName>
                                        </p:attrNameLst>
                                      </p:cBhvr>
                                      <p:tavLst>
                                        <p:tav tm="0">
                                          <p:val>
                                            <p:fltVal val="0"/>
                                          </p:val>
                                        </p:tav>
                                        <p:tav tm="100000">
                                          <p:val>
                                            <p:strVal val="#ppt_w"/>
                                          </p:val>
                                        </p:tav>
                                      </p:tavLst>
                                    </p:anim>
                                    <p:anim calcmode="lin" valueType="num">
                                      <p:cBhvr>
                                        <p:cTn id="67" dur="250" fill="hold"/>
                                        <p:tgtEl>
                                          <p:spTgt spid="27"/>
                                        </p:tgtEl>
                                        <p:attrNameLst>
                                          <p:attrName>ppt_h</p:attrName>
                                        </p:attrNameLst>
                                      </p:cBhvr>
                                      <p:tavLst>
                                        <p:tav tm="0">
                                          <p:val>
                                            <p:strVal val="#ppt_h"/>
                                          </p:val>
                                        </p:tav>
                                        <p:tav tm="100000">
                                          <p:val>
                                            <p:strVal val="#ppt_h"/>
                                          </p:val>
                                        </p:tav>
                                      </p:tavLst>
                                    </p:anim>
                                  </p:childTnLst>
                                </p:cTn>
                              </p:par>
                              <p:par>
                                <p:cTn id="68" presetID="42" presetClass="path" presetSubtype="0" accel="70000" decel="30000" fill="hold" grpId="0" nodeType="withEffect">
                                  <p:stCondLst>
                                    <p:cond delay="0"/>
                                  </p:stCondLst>
                                  <p:childTnLst>
                                    <p:animMotion origin="layout" path="M 5.55112E-17 -0.25764 L 5.55112E-17 0.14236 " pathEditMode="relative" rAng="0" ptsTypes="AA">
                                      <p:cBhvr>
                                        <p:cTn id="69" dur="500" spd="-100000" fill="hold"/>
                                        <p:tgtEl>
                                          <p:spTgt spid="27"/>
                                        </p:tgtEl>
                                        <p:attrNameLst>
                                          <p:attrName>ppt_x</p:attrName>
                                          <p:attrName>ppt_y</p:attrName>
                                        </p:attrNameLst>
                                      </p:cBhvr>
                                      <p:rCtr x="0" y="20000"/>
                                    </p:animMotion>
                                  </p:childTnLst>
                                </p:cTn>
                              </p:par>
                              <p:par>
                                <p:cTn id="70" presetID="6" presetClass="emph" presetSubtype="0" accel="26000" decel="74000" autoRev="1" fill="hold" grpId="1" nodeType="withEffect">
                                  <p:stCondLst>
                                    <p:cond delay="0"/>
                                  </p:stCondLst>
                                  <p:childTnLst>
                                    <p:animScale>
                                      <p:cBhvr>
                                        <p:cTn id="71" dur="250" fill="hold"/>
                                        <p:tgtEl>
                                          <p:spTgt spid="27"/>
                                        </p:tgtEl>
                                      </p:cBhvr>
                                      <p:by x="125000" y="125000"/>
                                    </p:animScale>
                                  </p:childTnLst>
                                </p:cTn>
                              </p:par>
                              <p:par>
                                <p:cTn id="72" presetID="17" presetClass="exit" presetSubtype="10" fill="hold" grpId="3" nodeType="withEffect">
                                  <p:stCondLst>
                                    <p:cond delay="130"/>
                                  </p:stCondLst>
                                  <p:childTnLst>
                                    <p:anim calcmode="lin" valueType="num">
                                      <p:cBhvr>
                                        <p:cTn id="73" dur="380"/>
                                        <p:tgtEl>
                                          <p:spTgt spid="27"/>
                                        </p:tgtEl>
                                        <p:attrNameLst>
                                          <p:attrName>ppt_w</p:attrName>
                                        </p:attrNameLst>
                                      </p:cBhvr>
                                      <p:tavLst>
                                        <p:tav tm="0">
                                          <p:val>
                                            <p:strVal val="ppt_w"/>
                                          </p:val>
                                        </p:tav>
                                        <p:tav tm="100000">
                                          <p:val>
                                            <p:fltVal val="0"/>
                                          </p:val>
                                        </p:tav>
                                      </p:tavLst>
                                    </p:anim>
                                    <p:anim calcmode="lin" valueType="num">
                                      <p:cBhvr>
                                        <p:cTn id="74" dur="380"/>
                                        <p:tgtEl>
                                          <p:spTgt spid="27"/>
                                        </p:tgtEl>
                                        <p:attrNameLst>
                                          <p:attrName>ppt_h</p:attrName>
                                        </p:attrNameLst>
                                      </p:cBhvr>
                                      <p:tavLst>
                                        <p:tav tm="0">
                                          <p:val>
                                            <p:strVal val="ppt_h"/>
                                          </p:val>
                                        </p:tav>
                                        <p:tav tm="100000">
                                          <p:val>
                                            <p:strVal val="ppt_h"/>
                                          </p:val>
                                        </p:tav>
                                      </p:tavLst>
                                    </p:anim>
                                    <p:set>
                                      <p:cBhvr>
                                        <p:cTn id="75" dur="1" fill="hold">
                                          <p:stCondLst>
                                            <p:cond delay="379"/>
                                          </p:stCondLst>
                                        </p:cTn>
                                        <p:tgtEl>
                                          <p:spTgt spid="27"/>
                                        </p:tgtEl>
                                        <p:attrNameLst>
                                          <p:attrName>style.visibility</p:attrName>
                                        </p:attrNameLst>
                                      </p:cBhvr>
                                      <p:to>
                                        <p:strVal val="hidden"/>
                                      </p:to>
                                    </p:set>
                                  </p:childTnLst>
                                </p:cTn>
                              </p:par>
                              <p:par>
                                <p:cTn id="76" presetID="17" presetClass="entr" presetSubtype="10" fill="hold" grpId="2" nodeType="withEffect">
                                  <p:stCondLst>
                                    <p:cond delay="0"/>
                                  </p:stCondLst>
                                  <p:childTnLst>
                                    <p:set>
                                      <p:cBhvr>
                                        <p:cTn id="77" dur="1" fill="hold">
                                          <p:stCondLst>
                                            <p:cond delay="0"/>
                                          </p:stCondLst>
                                        </p:cTn>
                                        <p:tgtEl>
                                          <p:spTgt spid="26"/>
                                        </p:tgtEl>
                                        <p:attrNameLst>
                                          <p:attrName>style.visibility</p:attrName>
                                        </p:attrNameLst>
                                      </p:cBhvr>
                                      <p:to>
                                        <p:strVal val="visible"/>
                                      </p:to>
                                    </p:set>
                                    <p:anim calcmode="lin" valueType="num">
                                      <p:cBhvr>
                                        <p:cTn id="78" dur="250" fill="hold"/>
                                        <p:tgtEl>
                                          <p:spTgt spid="26"/>
                                        </p:tgtEl>
                                        <p:attrNameLst>
                                          <p:attrName>ppt_w</p:attrName>
                                        </p:attrNameLst>
                                      </p:cBhvr>
                                      <p:tavLst>
                                        <p:tav tm="0">
                                          <p:val>
                                            <p:fltVal val="0"/>
                                          </p:val>
                                        </p:tav>
                                        <p:tav tm="100000">
                                          <p:val>
                                            <p:strVal val="#ppt_w"/>
                                          </p:val>
                                        </p:tav>
                                      </p:tavLst>
                                    </p:anim>
                                    <p:anim calcmode="lin" valueType="num">
                                      <p:cBhvr>
                                        <p:cTn id="79" dur="250" fill="hold"/>
                                        <p:tgtEl>
                                          <p:spTgt spid="26"/>
                                        </p:tgtEl>
                                        <p:attrNameLst>
                                          <p:attrName>ppt_h</p:attrName>
                                        </p:attrNameLst>
                                      </p:cBhvr>
                                      <p:tavLst>
                                        <p:tav tm="0">
                                          <p:val>
                                            <p:strVal val="#ppt_h"/>
                                          </p:val>
                                        </p:tav>
                                        <p:tav tm="100000">
                                          <p:val>
                                            <p:strVal val="#ppt_h"/>
                                          </p:val>
                                        </p:tav>
                                      </p:tavLst>
                                    </p:anim>
                                  </p:childTnLst>
                                </p:cTn>
                              </p:par>
                              <p:par>
                                <p:cTn id="80" presetID="42" presetClass="path" presetSubtype="0" accel="70000" decel="30000" fill="hold" grpId="0" nodeType="withEffect">
                                  <p:stCondLst>
                                    <p:cond delay="0"/>
                                  </p:stCondLst>
                                  <p:childTnLst>
                                    <p:animMotion origin="layout" path="M 0 -0.25764 L 0 0.14236 " pathEditMode="relative" rAng="0" ptsTypes="AA">
                                      <p:cBhvr>
                                        <p:cTn id="81" dur="500" spd="-100000" fill="hold"/>
                                        <p:tgtEl>
                                          <p:spTgt spid="26"/>
                                        </p:tgtEl>
                                        <p:attrNameLst>
                                          <p:attrName>ppt_x</p:attrName>
                                          <p:attrName>ppt_y</p:attrName>
                                        </p:attrNameLst>
                                      </p:cBhvr>
                                      <p:rCtr x="0" y="20000"/>
                                    </p:animMotion>
                                  </p:childTnLst>
                                </p:cTn>
                              </p:par>
                              <p:par>
                                <p:cTn id="82" presetID="6" presetClass="emph" presetSubtype="0" accel="26000" decel="74000" autoRev="1" fill="hold" grpId="1" nodeType="withEffect">
                                  <p:stCondLst>
                                    <p:cond delay="0"/>
                                  </p:stCondLst>
                                  <p:childTnLst>
                                    <p:animScale>
                                      <p:cBhvr>
                                        <p:cTn id="83" dur="250" fill="hold"/>
                                        <p:tgtEl>
                                          <p:spTgt spid="26"/>
                                        </p:tgtEl>
                                      </p:cBhvr>
                                      <p:by x="125000" y="125000"/>
                                    </p:animScale>
                                  </p:childTnLst>
                                </p:cTn>
                              </p:par>
                              <p:par>
                                <p:cTn id="84" presetID="17" presetClass="exit" presetSubtype="10" fill="hold" grpId="3" nodeType="withEffect">
                                  <p:stCondLst>
                                    <p:cond delay="130"/>
                                  </p:stCondLst>
                                  <p:childTnLst>
                                    <p:anim calcmode="lin" valueType="num">
                                      <p:cBhvr>
                                        <p:cTn id="85" dur="380"/>
                                        <p:tgtEl>
                                          <p:spTgt spid="26"/>
                                        </p:tgtEl>
                                        <p:attrNameLst>
                                          <p:attrName>ppt_w</p:attrName>
                                        </p:attrNameLst>
                                      </p:cBhvr>
                                      <p:tavLst>
                                        <p:tav tm="0">
                                          <p:val>
                                            <p:strVal val="ppt_w"/>
                                          </p:val>
                                        </p:tav>
                                        <p:tav tm="100000">
                                          <p:val>
                                            <p:fltVal val="0"/>
                                          </p:val>
                                        </p:tav>
                                      </p:tavLst>
                                    </p:anim>
                                    <p:anim calcmode="lin" valueType="num">
                                      <p:cBhvr>
                                        <p:cTn id="86" dur="380"/>
                                        <p:tgtEl>
                                          <p:spTgt spid="26"/>
                                        </p:tgtEl>
                                        <p:attrNameLst>
                                          <p:attrName>ppt_h</p:attrName>
                                        </p:attrNameLst>
                                      </p:cBhvr>
                                      <p:tavLst>
                                        <p:tav tm="0">
                                          <p:val>
                                            <p:strVal val="ppt_h"/>
                                          </p:val>
                                        </p:tav>
                                        <p:tav tm="100000">
                                          <p:val>
                                            <p:strVal val="ppt_h"/>
                                          </p:val>
                                        </p:tav>
                                      </p:tavLst>
                                    </p:anim>
                                    <p:set>
                                      <p:cBhvr>
                                        <p:cTn id="87" dur="1" fill="hold">
                                          <p:stCondLst>
                                            <p:cond delay="379"/>
                                          </p:stCondLst>
                                        </p:cTn>
                                        <p:tgtEl>
                                          <p:spTgt spid="26"/>
                                        </p:tgtEl>
                                        <p:attrNameLst>
                                          <p:attrName>style.visibility</p:attrName>
                                        </p:attrNameLst>
                                      </p:cBhvr>
                                      <p:to>
                                        <p:strVal val="hidden"/>
                                      </p:to>
                                    </p:set>
                                  </p:childTnLst>
                                </p:cTn>
                              </p:par>
                            </p:childTnLst>
                          </p:cTn>
                        </p:par>
                        <p:par>
                          <p:cTn id="88" fill="hold">
                            <p:stCondLst>
                              <p:cond delay="1630"/>
                            </p:stCondLst>
                            <p:childTnLst>
                              <p:par>
                                <p:cTn id="89" presetID="23" presetClass="entr" presetSubtype="16" fill="hold" grpId="0" nodeType="afterEffect">
                                  <p:stCondLst>
                                    <p:cond delay="0"/>
                                  </p:stCondLst>
                                  <p:childTnLst>
                                    <p:set>
                                      <p:cBhvr>
                                        <p:cTn id="90" dur="1" fill="hold">
                                          <p:stCondLst>
                                            <p:cond delay="0"/>
                                          </p:stCondLst>
                                        </p:cTn>
                                        <p:tgtEl>
                                          <p:spTgt spid="28"/>
                                        </p:tgtEl>
                                        <p:attrNameLst>
                                          <p:attrName>style.visibility</p:attrName>
                                        </p:attrNameLst>
                                      </p:cBhvr>
                                      <p:to>
                                        <p:strVal val="visible"/>
                                      </p:to>
                                    </p:set>
                                    <p:anim calcmode="lin" valueType="num">
                                      <p:cBhvr>
                                        <p:cTn id="91" dur="500" fill="hold"/>
                                        <p:tgtEl>
                                          <p:spTgt spid="28"/>
                                        </p:tgtEl>
                                        <p:attrNameLst>
                                          <p:attrName>ppt_w</p:attrName>
                                        </p:attrNameLst>
                                      </p:cBhvr>
                                      <p:tavLst>
                                        <p:tav tm="0">
                                          <p:val>
                                            <p:fltVal val="0"/>
                                          </p:val>
                                        </p:tav>
                                        <p:tav tm="100000">
                                          <p:val>
                                            <p:strVal val="#ppt_w"/>
                                          </p:val>
                                        </p:tav>
                                      </p:tavLst>
                                    </p:anim>
                                    <p:anim calcmode="lin" valueType="num">
                                      <p:cBhvr>
                                        <p:cTn id="92" dur="500" fill="hold"/>
                                        <p:tgtEl>
                                          <p:spTgt spid="28"/>
                                        </p:tgtEl>
                                        <p:attrNameLst>
                                          <p:attrName>ppt_h</p:attrName>
                                        </p:attrNameLst>
                                      </p:cBhvr>
                                      <p:tavLst>
                                        <p:tav tm="0">
                                          <p:val>
                                            <p:fltVal val="0"/>
                                          </p:val>
                                        </p:tav>
                                        <p:tav tm="100000">
                                          <p:val>
                                            <p:strVal val="#ppt_h"/>
                                          </p:val>
                                        </p:tav>
                                      </p:tavLst>
                                    </p:anim>
                                  </p:childTnLst>
                                </p:cTn>
                              </p:par>
                            </p:childTnLst>
                          </p:cTn>
                        </p:par>
                        <p:par>
                          <p:cTn id="93" fill="hold">
                            <p:stCondLst>
                              <p:cond delay="2130"/>
                            </p:stCondLst>
                            <p:childTnLst>
                              <p:par>
                                <p:cTn id="94" presetID="22" presetClass="entr" presetSubtype="8" fill="hold" grpId="0" nodeType="afterEffect">
                                  <p:stCondLst>
                                    <p:cond delay="250"/>
                                  </p:stCondLst>
                                  <p:childTnLst>
                                    <p:set>
                                      <p:cBhvr>
                                        <p:cTn id="95" dur="1" fill="hold">
                                          <p:stCondLst>
                                            <p:cond delay="0"/>
                                          </p:stCondLst>
                                        </p:cTn>
                                        <p:tgtEl>
                                          <p:spTgt spid="31"/>
                                        </p:tgtEl>
                                        <p:attrNameLst>
                                          <p:attrName>style.visibility</p:attrName>
                                        </p:attrNameLst>
                                      </p:cBhvr>
                                      <p:to>
                                        <p:strVal val="visible"/>
                                      </p:to>
                                    </p:set>
                                    <p:animEffect transition="in" filter="wipe(left)">
                                      <p:cBhvr>
                                        <p:cTn id="96" dur="10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0" grpId="1" animBg="1"/>
      <p:bldP spid="21" grpId="0" animBg="1"/>
      <p:bldP spid="21" grpId="1" animBg="1"/>
      <p:bldP spid="21" grpId="2" animBg="1"/>
      <p:bldP spid="21" grpId="3" animBg="1"/>
      <p:bldP spid="21" grpId="4" animBg="1"/>
      <p:bldP spid="21" grpId="5" animBg="1"/>
      <p:bldP spid="22" grpId="0" animBg="1"/>
      <p:bldP spid="22" grpId="1" animBg="1"/>
      <p:bldP spid="22" grpId="2" animBg="1"/>
      <p:bldP spid="22" grpId="3" animBg="1"/>
      <p:bldP spid="22" grpId="4" animBg="1"/>
      <p:bldP spid="22" grpId="5" animBg="1"/>
      <p:bldP spid="23" grpId="0" animBg="1"/>
      <p:bldP spid="23" grpId="1" animBg="1"/>
      <p:bldP spid="23" grpId="2" animBg="1"/>
      <p:bldP spid="23" grpId="3" animBg="1"/>
      <p:bldP spid="23" grpId="4" animBg="1"/>
      <p:bldP spid="23" grpId="5" animBg="1"/>
      <p:bldP spid="24" grpId="0" animBg="1"/>
      <p:bldP spid="24" grpId="1" animBg="1"/>
      <p:bldP spid="24" grpId="2" animBg="1"/>
      <p:bldP spid="24" grpId="3" animBg="1"/>
      <p:bldP spid="24" grpId="4" animBg="1"/>
      <p:bldP spid="24" grpId="5" animBg="1"/>
      <p:bldP spid="25" grpId="0" animBg="1"/>
      <p:bldP spid="25" grpId="1" animBg="1"/>
      <p:bldP spid="25" grpId="2" animBg="1"/>
      <p:bldP spid="25" grpId="3" animBg="1"/>
      <p:bldP spid="26" grpId="0" animBg="1"/>
      <p:bldP spid="26" grpId="1" animBg="1"/>
      <p:bldP spid="26" grpId="2" animBg="1"/>
      <p:bldP spid="26" grpId="3" animBg="1"/>
      <p:bldP spid="26" grpId="4" animBg="1"/>
      <p:bldP spid="26" grpId="5" animBg="1"/>
      <p:bldP spid="26" grpId="6" animBg="1"/>
      <p:bldP spid="26" grpId="7" animBg="1"/>
      <p:bldP spid="27" grpId="0" animBg="1"/>
      <p:bldP spid="27" grpId="1" animBg="1"/>
      <p:bldP spid="27" grpId="2" animBg="1"/>
      <p:bldP spid="27" grpId="3" animBg="1"/>
      <p:bldP spid="27" grpId="4" animBg="1"/>
      <p:bldP spid="27" grpId="5" animBg="1"/>
      <p:bldP spid="27" grpId="6" animBg="1"/>
      <p:bldP spid="27" grpId="7" animBg="1"/>
      <p:bldP spid="28" grpId="0" animBg="1"/>
      <p:bldP spid="28" grpId="1" animBg="1"/>
      <p:bldP spid="29" grpId="0" animBg="1"/>
      <p:bldP spid="29" grpId="1" animBg="1"/>
      <p:bldP spid="29" grpId="2" animBg="1"/>
      <p:bldP spid="29" grpId="3" animBg="1"/>
      <p:bldP spid="31" grpId="0">
        <p:tmplLst>
          <p:tmpl>
            <p:tnLst>
              <p:par>
                <p:cTn presetID="22" presetClass="entr" presetSubtype="8" fill="hold" nodeType="afterEffect">
                  <p:stCondLst>
                    <p:cond delay="250"/>
                  </p:stCondLst>
                  <p:childTnLst>
                    <p:set>
                      <p:cBhvr>
                        <p:cTn dur="1" fill="hold">
                          <p:stCondLst>
                            <p:cond delay="0"/>
                          </p:stCondLst>
                        </p:cTn>
                        <p:tgtEl>
                          <p:spTgt spid="31"/>
                        </p:tgtEl>
                        <p:attrNameLst>
                          <p:attrName>style.visibility</p:attrName>
                        </p:attrNameLst>
                      </p:cBhvr>
                      <p:to>
                        <p:strVal val="visible"/>
                      </p:to>
                    </p:set>
                    <p:animEffect transition="in" filter="wipe(left)">
                      <p:cBhvr>
                        <p:cTn dur="1000"/>
                        <p:tgtEl>
                          <p:spTgt spid="31"/>
                        </p:tgtEl>
                      </p:cBhvr>
                    </p:animEffect>
                  </p:childTnLst>
                </p:cTn>
              </p:par>
            </p:tnLst>
          </p:tmpl>
        </p:tmplLst>
      </p:bldP>
    </p:bld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Frame Gradient">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E8DAF0-8B1C-4674-90FD-0641764538D9}"/>
              </a:ext>
            </a:extLst>
          </p:cNvPr>
          <p:cNvSpPr>
            <a:spLocks noGrp="1"/>
          </p:cNvSpPr>
          <p:nvPr>
            <p:ph type="dt" sz="half" idx="10"/>
          </p:nvPr>
        </p:nvSpPr>
        <p:spPr/>
        <p:txBody>
          <a:bodyPr/>
          <a:lstStyle/>
          <a:p>
            <a:fld id="{5958763E-B898-436D-883D-03711491D54A}" type="datetimeFigureOut">
              <a:rPr lang="en-US" smtClean="0"/>
              <a:t>5/7/2024</a:t>
            </a:fld>
            <a:endParaRPr lang="en-US"/>
          </a:p>
        </p:txBody>
      </p:sp>
      <p:sp>
        <p:nvSpPr>
          <p:cNvPr id="3" name="Footer Placeholder 2">
            <a:extLst>
              <a:ext uri="{FF2B5EF4-FFF2-40B4-BE49-F238E27FC236}">
                <a16:creationId xmlns:a16="http://schemas.microsoft.com/office/drawing/2014/main" id="{478D4052-F0BD-4178-9362-38E0590C7F6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5928ECA-89E2-46C4-B5A6-AC27D4A1F844}"/>
              </a:ext>
            </a:extLst>
          </p:cNvPr>
          <p:cNvSpPr>
            <a:spLocks noGrp="1"/>
          </p:cNvSpPr>
          <p:nvPr>
            <p:ph type="sldNum" sz="quarter" idx="12"/>
          </p:nvPr>
        </p:nvSpPr>
        <p:spPr/>
        <p:txBody>
          <a:bodyPr/>
          <a:lstStyle/>
          <a:p>
            <a:fld id="{C15D44F4-F215-4E77-8A37-E5924A9890F9}" type="slidenum">
              <a:rPr lang="en-US" smtClean="0"/>
              <a:t>‹#›</a:t>
            </a:fld>
            <a:endParaRPr lang="en-US"/>
          </a:p>
        </p:txBody>
      </p:sp>
      <p:sp>
        <p:nvSpPr>
          <p:cNvPr id="5" name="Rectangle 4"/>
          <p:cNvSpPr/>
          <p:nvPr userDrawn="1"/>
        </p:nvSpPr>
        <p:spPr bwMode="auto">
          <a:xfrm>
            <a:off x="275844" y="274320"/>
            <a:ext cx="11640312" cy="6309360"/>
          </a:xfrm>
          <a:prstGeom prst="rect">
            <a:avLst/>
          </a:prstGeom>
          <a:noFill/>
          <a:ln w="57150">
            <a:gradFill>
              <a:gsLst>
                <a:gs pos="0">
                  <a:schemeClr val="accent2"/>
                </a:gs>
                <a:gs pos="99000">
                  <a:schemeClr val="accent1"/>
                </a:gs>
              </a:gsLst>
              <a:lin ang="5400000" scaled="1"/>
            </a:gra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349600512"/>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71118-6541-467B-AB71-EAB046115FF0}"/>
              </a:ext>
            </a:extLst>
          </p:cNvPr>
          <p:cNvSpPr>
            <a:spLocks noGrp="1"/>
          </p:cNvSpPr>
          <p:nvPr>
            <p:ph type="title"/>
          </p:nvPr>
        </p:nvSpPr>
        <p:spPr>
          <a:xfrm>
            <a:off x="381000" y="228600"/>
            <a:ext cx="11430000" cy="685800"/>
          </a:xfrm>
        </p:spPr>
        <p:txBody>
          <a:bodyPr anchor="ctr" anchorCtr="0"/>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8BEB97EB-ED75-4EDB-8F10-F21465C79997}"/>
              </a:ext>
            </a:extLst>
          </p:cNvPr>
          <p:cNvSpPr>
            <a:spLocks noGrp="1"/>
          </p:cNvSpPr>
          <p:nvPr>
            <p:ph idx="1"/>
          </p:nvPr>
        </p:nvSpPr>
        <p:spPr>
          <a:xfrm>
            <a:off x="381000" y="1143000"/>
            <a:ext cx="8686800" cy="52578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478B1A47-1029-4EF2-AB59-A978C590AE90}"/>
              </a:ext>
            </a:extLst>
          </p:cNvPr>
          <p:cNvSpPr>
            <a:spLocks noGrp="1"/>
          </p:cNvSpPr>
          <p:nvPr>
            <p:ph type="body" sz="half" idx="2"/>
          </p:nvPr>
        </p:nvSpPr>
        <p:spPr>
          <a:xfrm>
            <a:off x="9296400" y="1143000"/>
            <a:ext cx="2514600" cy="5257800"/>
          </a:xfrm>
          <a:solidFill>
            <a:schemeClr val="accent5"/>
          </a:solidFill>
        </p:spPr>
        <p:txBody>
          <a:bodyPr lIns="91440" tIns="91440" rIns="91440" bIns="9144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57768143-0EE0-4783-89E1-5EA55EC5D4D0}"/>
              </a:ext>
            </a:extLst>
          </p:cNvPr>
          <p:cNvSpPr>
            <a:spLocks noGrp="1"/>
          </p:cNvSpPr>
          <p:nvPr>
            <p:ph type="dt" sz="half" idx="10"/>
          </p:nvPr>
        </p:nvSpPr>
        <p:spPr/>
        <p:txBody>
          <a:bodyPr/>
          <a:lstStyle/>
          <a:p>
            <a:fld id="{5958763E-B898-436D-883D-03711491D54A}" type="datetimeFigureOut">
              <a:rPr lang="en-US" smtClean="0"/>
              <a:t>5/7/2024</a:t>
            </a:fld>
            <a:endParaRPr lang="en-US"/>
          </a:p>
        </p:txBody>
      </p:sp>
      <p:sp>
        <p:nvSpPr>
          <p:cNvPr id="6" name="Footer Placeholder 5">
            <a:extLst>
              <a:ext uri="{FF2B5EF4-FFF2-40B4-BE49-F238E27FC236}">
                <a16:creationId xmlns:a16="http://schemas.microsoft.com/office/drawing/2014/main" id="{C75BB4D3-DC82-4F22-84F1-DA3E8BF672F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D5A4EFE-6E2A-4694-BE6D-C4EB3FAB5E88}"/>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211912549"/>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532049-244A-43A9-88AF-6787D3270389}"/>
              </a:ext>
            </a:extLst>
          </p:cNvPr>
          <p:cNvSpPr>
            <a:spLocks noGrp="1"/>
          </p:cNvSpPr>
          <p:nvPr>
            <p:ph type="title"/>
          </p:nvPr>
        </p:nvSpPr>
        <p:spPr>
          <a:xfrm>
            <a:off x="381000" y="228600"/>
            <a:ext cx="11430000" cy="685800"/>
          </a:xfrm>
        </p:spPr>
        <p:txBody>
          <a:bodyPr anchor="ctr" anchorCtr="0"/>
          <a:lstStyle>
            <a:lvl1pPr>
              <a:defRPr sz="3200"/>
            </a:lvl1pPr>
          </a:lstStyle>
          <a:p>
            <a:r>
              <a:rPr lang="en-US" dirty="0"/>
              <a:t>Click to edit Master title style</a:t>
            </a:r>
          </a:p>
        </p:txBody>
      </p:sp>
      <p:sp>
        <p:nvSpPr>
          <p:cNvPr id="3" name="Picture Placeholder 2">
            <a:extLst>
              <a:ext uri="{FF2B5EF4-FFF2-40B4-BE49-F238E27FC236}">
                <a16:creationId xmlns:a16="http://schemas.microsoft.com/office/drawing/2014/main" id="{C48E15E2-4FEA-40B8-945D-0B65E7AB7D46}"/>
              </a:ext>
            </a:extLst>
          </p:cNvPr>
          <p:cNvSpPr>
            <a:spLocks noGrp="1"/>
          </p:cNvSpPr>
          <p:nvPr>
            <p:ph type="pic" idx="1"/>
          </p:nvPr>
        </p:nvSpPr>
        <p:spPr>
          <a:xfrm>
            <a:off x="3124200" y="1143000"/>
            <a:ext cx="8686800" cy="5257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4ECC6DC-B05C-4067-BC75-5292D1CF232B}"/>
              </a:ext>
            </a:extLst>
          </p:cNvPr>
          <p:cNvSpPr>
            <a:spLocks noGrp="1"/>
          </p:cNvSpPr>
          <p:nvPr>
            <p:ph type="body" sz="half" idx="2"/>
          </p:nvPr>
        </p:nvSpPr>
        <p:spPr>
          <a:xfrm>
            <a:off x="381000" y="1143000"/>
            <a:ext cx="2514599" cy="5257800"/>
          </a:xfrm>
          <a:solidFill>
            <a:schemeClr val="accent5"/>
          </a:solidFill>
        </p:spPr>
        <p:txBody>
          <a:bodyPr lIns="91440" tIns="91440" rIns="91440" bIns="9144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1D9517C-C18A-4977-84E8-E92783D4130F}"/>
              </a:ext>
            </a:extLst>
          </p:cNvPr>
          <p:cNvSpPr>
            <a:spLocks noGrp="1"/>
          </p:cNvSpPr>
          <p:nvPr>
            <p:ph type="dt" sz="half" idx="10"/>
          </p:nvPr>
        </p:nvSpPr>
        <p:spPr/>
        <p:txBody>
          <a:bodyPr/>
          <a:lstStyle/>
          <a:p>
            <a:fld id="{5958763E-B898-436D-883D-03711491D54A}" type="datetimeFigureOut">
              <a:rPr lang="en-US" smtClean="0"/>
              <a:t>5/7/2024</a:t>
            </a:fld>
            <a:endParaRPr lang="en-US"/>
          </a:p>
        </p:txBody>
      </p:sp>
      <p:sp>
        <p:nvSpPr>
          <p:cNvPr id="6" name="Footer Placeholder 5">
            <a:extLst>
              <a:ext uri="{FF2B5EF4-FFF2-40B4-BE49-F238E27FC236}">
                <a16:creationId xmlns:a16="http://schemas.microsoft.com/office/drawing/2014/main" id="{92ED6DB1-8D60-4505-A190-4A11920A5ED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622A32F-FDE5-4A2A-A5AF-32CCAB7B7183}"/>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1339502843"/>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999D5C-A5D8-4D18-92D3-1790284F7B8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1390A79-549C-47E8-92BE-BDE73DBB4A0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0CE81E6-4801-4B57-BCF5-7A9571257332}"/>
              </a:ext>
            </a:extLst>
          </p:cNvPr>
          <p:cNvSpPr>
            <a:spLocks noGrp="1"/>
          </p:cNvSpPr>
          <p:nvPr>
            <p:ph type="dt" sz="half" idx="10"/>
          </p:nvPr>
        </p:nvSpPr>
        <p:spPr/>
        <p:txBody>
          <a:bodyPr/>
          <a:lstStyle/>
          <a:p>
            <a:fld id="{5958763E-B898-436D-883D-03711491D54A}" type="datetimeFigureOut">
              <a:rPr lang="en-US" smtClean="0"/>
              <a:t>5/7/2024</a:t>
            </a:fld>
            <a:endParaRPr lang="en-US"/>
          </a:p>
        </p:txBody>
      </p:sp>
      <p:sp>
        <p:nvSpPr>
          <p:cNvPr id="5" name="Footer Placeholder 4">
            <a:extLst>
              <a:ext uri="{FF2B5EF4-FFF2-40B4-BE49-F238E27FC236}">
                <a16:creationId xmlns:a16="http://schemas.microsoft.com/office/drawing/2014/main" id="{4548FF66-4096-4B53-BDE2-48B92948B53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4E9FE22-CE81-47A2-9C57-58EADEE2BDAF}"/>
              </a:ext>
            </a:extLst>
          </p:cNvPr>
          <p:cNvSpPr>
            <a:spLocks noGrp="1"/>
          </p:cNvSpPr>
          <p:nvPr>
            <p:ph type="sldNum" sz="quarter" idx="12"/>
          </p:nvPr>
        </p:nvSpPr>
        <p:spPr/>
        <p:txBody>
          <a:bodyPr/>
          <a:lstStyle/>
          <a:p>
            <a:fld id="{C15D44F4-F215-4E77-8A37-E5924A9890F9}" type="slidenum">
              <a:rPr lang="en-US" smtClean="0"/>
              <a:t>‹#›</a:t>
            </a:fld>
            <a:endParaRPr lang="en-US"/>
          </a:p>
        </p:txBody>
      </p:sp>
      <p:cxnSp>
        <p:nvCxnSpPr>
          <p:cNvPr id="7" name="Straight Connector 6">
            <a:extLst>
              <a:ext uri="{FF2B5EF4-FFF2-40B4-BE49-F238E27FC236}">
                <a16:creationId xmlns:a16="http://schemas.microsoft.com/office/drawing/2014/main" id="{7D1A0692-27FF-492F-82F1-7C5A96123CBF}"/>
              </a:ext>
            </a:extLst>
          </p:cNvPr>
          <p:cNvCxnSpPr/>
          <p:nvPr userDrawn="1"/>
        </p:nvCxnSpPr>
        <p:spPr>
          <a:xfrm>
            <a:off x="381000" y="1028700"/>
            <a:ext cx="11430000" cy="0"/>
          </a:xfrm>
          <a:prstGeom prst="line">
            <a:avLst/>
          </a:prstGeom>
          <a:ln w="28575">
            <a:gradFill>
              <a:gsLst>
                <a:gs pos="0">
                  <a:schemeClr val="accent2"/>
                </a:gs>
                <a:gs pos="99000">
                  <a:schemeClr val="accent1"/>
                </a:gs>
              </a:gsLst>
            </a:gra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8737696"/>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9EE3BAA-4353-4449-B9AC-D52594A670AB}"/>
              </a:ext>
            </a:extLst>
          </p:cNvPr>
          <p:cNvSpPr>
            <a:spLocks noGrp="1"/>
          </p:cNvSpPr>
          <p:nvPr>
            <p:ph type="title" orient="vert"/>
          </p:nvPr>
        </p:nvSpPr>
        <p:spPr>
          <a:xfrm>
            <a:off x="9296400" y="228600"/>
            <a:ext cx="2514600" cy="6400800"/>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DDE1CD9-D44A-45C2-A358-22F8C311076A}"/>
              </a:ext>
            </a:extLst>
          </p:cNvPr>
          <p:cNvSpPr>
            <a:spLocks noGrp="1"/>
          </p:cNvSpPr>
          <p:nvPr>
            <p:ph type="body" orient="vert" idx="1"/>
          </p:nvPr>
        </p:nvSpPr>
        <p:spPr>
          <a:xfrm>
            <a:off x="381000" y="228600"/>
            <a:ext cx="8686800" cy="6400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8F1B038-654A-4C00-8E40-A96929AE501C}"/>
              </a:ext>
            </a:extLst>
          </p:cNvPr>
          <p:cNvSpPr>
            <a:spLocks noGrp="1"/>
          </p:cNvSpPr>
          <p:nvPr>
            <p:ph type="dt" sz="half" idx="10"/>
          </p:nvPr>
        </p:nvSpPr>
        <p:spPr/>
        <p:txBody>
          <a:bodyPr/>
          <a:lstStyle/>
          <a:p>
            <a:fld id="{5958763E-B898-436D-883D-03711491D54A}" type="datetimeFigureOut">
              <a:rPr lang="en-US" smtClean="0"/>
              <a:t>5/7/2024</a:t>
            </a:fld>
            <a:endParaRPr lang="en-US"/>
          </a:p>
        </p:txBody>
      </p:sp>
      <p:sp>
        <p:nvSpPr>
          <p:cNvPr id="5" name="Footer Placeholder 4">
            <a:extLst>
              <a:ext uri="{FF2B5EF4-FFF2-40B4-BE49-F238E27FC236}">
                <a16:creationId xmlns:a16="http://schemas.microsoft.com/office/drawing/2014/main" id="{FDCCB0D3-C000-4D4E-BCB4-E950A3FD129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4558687-6661-4CCF-9D72-C63BAC7E934E}"/>
              </a:ext>
            </a:extLst>
          </p:cNvPr>
          <p:cNvSpPr>
            <a:spLocks noGrp="1"/>
          </p:cNvSpPr>
          <p:nvPr>
            <p:ph type="sldNum" sz="quarter" idx="12"/>
          </p:nvPr>
        </p:nvSpPr>
        <p:spPr/>
        <p:txBody>
          <a:bodyPr/>
          <a:lstStyle/>
          <a:p>
            <a:fld id="{C15D44F4-F215-4E77-8A37-E5924A9890F9}" type="slidenum">
              <a:rPr lang="en-US" smtClean="0"/>
              <a:t>‹#›</a:t>
            </a:fld>
            <a:endParaRPr lang="en-US"/>
          </a:p>
        </p:txBody>
      </p:sp>
      <p:cxnSp>
        <p:nvCxnSpPr>
          <p:cNvPr id="7" name="Straight Connector 6">
            <a:extLst>
              <a:ext uri="{FF2B5EF4-FFF2-40B4-BE49-F238E27FC236}">
                <a16:creationId xmlns:a16="http://schemas.microsoft.com/office/drawing/2014/main" id="{D54F799F-F405-43CF-BB9D-38C9E6354058}"/>
              </a:ext>
            </a:extLst>
          </p:cNvPr>
          <p:cNvCxnSpPr>
            <a:cxnSpLocks/>
          </p:cNvCxnSpPr>
          <p:nvPr userDrawn="1"/>
        </p:nvCxnSpPr>
        <p:spPr>
          <a:xfrm>
            <a:off x="9182100" y="228600"/>
            <a:ext cx="0" cy="6400800"/>
          </a:xfrm>
          <a:prstGeom prst="line">
            <a:avLst/>
          </a:prstGeom>
          <a:ln w="28575">
            <a:gradFill flip="none" rotWithShape="1">
              <a:gsLst>
                <a:gs pos="0">
                  <a:schemeClr val="accent2"/>
                </a:gs>
                <a:gs pos="99000">
                  <a:schemeClr val="accent1"/>
                </a:gs>
              </a:gsLst>
              <a:lin ang="5400000" scaled="1"/>
              <a:tileRect/>
            </a:gra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8367173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Agenda">
    <p:spTree>
      <p:nvGrpSpPr>
        <p:cNvPr id="1" name=""/>
        <p:cNvGrpSpPr/>
        <p:nvPr/>
      </p:nvGrpSpPr>
      <p:grpSpPr>
        <a:xfrm>
          <a:off x="0" y="0"/>
          <a:ext cx="0" cy="0"/>
          <a:chOff x="0" y="0"/>
          <a:chExt cx="0" cy="0"/>
        </a:xfrm>
      </p:grpSpPr>
      <p:sp>
        <p:nvSpPr>
          <p:cNvPr id="8" name="Freeform 7"/>
          <p:cNvSpPr/>
          <p:nvPr userDrawn="1"/>
        </p:nvSpPr>
        <p:spPr bwMode="auto">
          <a:xfrm>
            <a:off x="10363200" y="0"/>
            <a:ext cx="1828800" cy="6858000"/>
          </a:xfrm>
          <a:custGeom>
            <a:avLst/>
            <a:gdLst>
              <a:gd name="connsiteX0" fmla="*/ 0 w 1828800"/>
              <a:gd name="connsiteY0" fmla="*/ 0 h 6858000"/>
              <a:gd name="connsiteX1" fmla="*/ 1828800 w 1828800"/>
              <a:gd name="connsiteY1" fmla="*/ 0 h 6858000"/>
              <a:gd name="connsiteX2" fmla="*/ 1828800 w 1828800"/>
              <a:gd name="connsiteY2" fmla="*/ 6858000 h 6858000"/>
              <a:gd name="connsiteX3" fmla="*/ 0 w 1828800"/>
              <a:gd name="connsiteY3" fmla="*/ 6858000 h 6858000"/>
              <a:gd name="connsiteX4" fmla="*/ 0 w 1828800"/>
              <a:gd name="connsiteY4" fmla="*/ 6515100 h 6858000"/>
              <a:gd name="connsiteX5" fmla="*/ 1447800 w 1828800"/>
              <a:gd name="connsiteY5" fmla="*/ 6515100 h 6858000"/>
              <a:gd name="connsiteX6" fmla="*/ 1447800 w 1828800"/>
              <a:gd name="connsiteY6" fmla="*/ 342900 h 6858000"/>
              <a:gd name="connsiteX7" fmla="*/ 0 w 1828800"/>
              <a:gd name="connsiteY7" fmla="*/ 3429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28800" h="6858000">
                <a:moveTo>
                  <a:pt x="0" y="0"/>
                </a:moveTo>
                <a:lnTo>
                  <a:pt x="1828800" y="0"/>
                </a:lnTo>
                <a:lnTo>
                  <a:pt x="1828800" y="6858000"/>
                </a:lnTo>
                <a:lnTo>
                  <a:pt x="0" y="6858000"/>
                </a:lnTo>
                <a:lnTo>
                  <a:pt x="0" y="6515100"/>
                </a:lnTo>
                <a:lnTo>
                  <a:pt x="1447800" y="6515100"/>
                </a:lnTo>
                <a:lnTo>
                  <a:pt x="1447800" y="342900"/>
                </a:lnTo>
                <a:lnTo>
                  <a:pt x="0" y="342900"/>
                </a:lnTo>
                <a:close/>
              </a:path>
            </a:pathLst>
          </a:custGeom>
          <a:gradFill>
            <a:gsLst>
              <a:gs pos="0">
                <a:schemeClr val="accent2"/>
              </a:gs>
              <a:gs pos="99000">
                <a:schemeClr val="accent1"/>
              </a:gs>
            </a:gsLst>
            <a:lin ang="27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B2A0796D-FA9D-4300-8DDD-46D303CECD74}"/>
              </a:ext>
            </a:extLst>
          </p:cNvPr>
          <p:cNvSpPr>
            <a:spLocks noGrp="1"/>
          </p:cNvSpPr>
          <p:nvPr>
            <p:ph type="title" hasCustomPrompt="1"/>
          </p:nvPr>
        </p:nvSpPr>
        <p:spPr>
          <a:xfrm>
            <a:off x="381000" y="2062162"/>
            <a:ext cx="3429000" cy="2738438"/>
          </a:xfrm>
        </p:spPr>
        <p:txBody>
          <a:bodyPr anchor="ctr">
            <a:normAutofit/>
          </a:bodyPr>
          <a:lstStyle>
            <a:lvl1pPr algn="ctr">
              <a:defRPr sz="4000" baseline="0"/>
            </a:lvl1pPr>
          </a:lstStyle>
          <a:p>
            <a:r>
              <a:rPr lang="en-US" dirty="0"/>
              <a:t>Type “Agenda”</a:t>
            </a:r>
          </a:p>
        </p:txBody>
      </p:sp>
      <p:sp>
        <p:nvSpPr>
          <p:cNvPr id="3" name="Text Placeholder 2">
            <a:extLst>
              <a:ext uri="{FF2B5EF4-FFF2-40B4-BE49-F238E27FC236}">
                <a16:creationId xmlns:a16="http://schemas.microsoft.com/office/drawing/2014/main" id="{3952C5FA-CA46-428D-86B4-114D455DDC4A}"/>
              </a:ext>
            </a:extLst>
          </p:cNvPr>
          <p:cNvSpPr>
            <a:spLocks noGrp="1"/>
          </p:cNvSpPr>
          <p:nvPr>
            <p:ph type="body" idx="1" hasCustomPrompt="1"/>
          </p:nvPr>
        </p:nvSpPr>
        <p:spPr>
          <a:xfrm>
            <a:off x="4724401" y="2062162"/>
            <a:ext cx="7086599" cy="2738438"/>
          </a:xfrm>
        </p:spPr>
        <p:txBody>
          <a:bodyPr anchor="ctr">
            <a:normAutofit/>
          </a:bodyPr>
          <a:lstStyle>
            <a:lvl1pPr marL="344488" indent="-231775">
              <a:buFont typeface="Wingdings" panose="05000000000000000000" pitchFamily="2" charset="2"/>
              <a:buChar char="§"/>
              <a:defRPr sz="280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Item 1</a:t>
            </a:r>
          </a:p>
          <a:p>
            <a:pPr lvl="0"/>
            <a:r>
              <a:rPr lang="en-US" dirty="0"/>
              <a:t>Item 2</a:t>
            </a:r>
          </a:p>
          <a:p>
            <a:pPr lvl="0"/>
            <a:r>
              <a:rPr lang="en-US" dirty="0"/>
              <a:t>Item 3</a:t>
            </a:r>
          </a:p>
        </p:txBody>
      </p:sp>
      <p:sp>
        <p:nvSpPr>
          <p:cNvPr id="4" name="Date Placeholder 3">
            <a:extLst>
              <a:ext uri="{FF2B5EF4-FFF2-40B4-BE49-F238E27FC236}">
                <a16:creationId xmlns:a16="http://schemas.microsoft.com/office/drawing/2014/main" id="{32DC00ED-BF76-4FC6-8F76-A08D9AAE4684}"/>
              </a:ext>
            </a:extLst>
          </p:cNvPr>
          <p:cNvSpPr>
            <a:spLocks noGrp="1"/>
          </p:cNvSpPr>
          <p:nvPr>
            <p:ph type="dt" sz="half" idx="10"/>
          </p:nvPr>
        </p:nvSpPr>
        <p:spPr/>
        <p:txBody>
          <a:bodyPr/>
          <a:lstStyle/>
          <a:p>
            <a:fld id="{5958763E-B898-436D-883D-03711491D54A}" type="datetimeFigureOut">
              <a:rPr lang="en-US" smtClean="0"/>
              <a:t>5/7/2024</a:t>
            </a:fld>
            <a:endParaRPr lang="en-US"/>
          </a:p>
        </p:txBody>
      </p:sp>
      <p:sp>
        <p:nvSpPr>
          <p:cNvPr id="5" name="Footer Placeholder 4">
            <a:extLst>
              <a:ext uri="{FF2B5EF4-FFF2-40B4-BE49-F238E27FC236}">
                <a16:creationId xmlns:a16="http://schemas.microsoft.com/office/drawing/2014/main" id="{57B6BB6F-275F-40A4-B65D-77498F7D23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D07C52-7E90-4100-9E15-9963F85DFA77}"/>
              </a:ext>
            </a:extLst>
          </p:cNvPr>
          <p:cNvSpPr>
            <a:spLocks noGrp="1"/>
          </p:cNvSpPr>
          <p:nvPr>
            <p:ph type="sldNum" sz="quarter" idx="12"/>
          </p:nvPr>
        </p:nvSpPr>
        <p:spPr/>
        <p:txBody>
          <a:bodyPr/>
          <a:lstStyle/>
          <a:p>
            <a:fld id="{C15D44F4-F215-4E77-8A37-E5924A9890F9}" type="slidenum">
              <a:rPr lang="en-US" smtClean="0"/>
              <a:t>‹#›</a:t>
            </a:fld>
            <a:endParaRPr lang="en-US"/>
          </a:p>
        </p:txBody>
      </p:sp>
      <p:cxnSp>
        <p:nvCxnSpPr>
          <p:cNvPr id="10" name="Straight Connector 9"/>
          <p:cNvCxnSpPr/>
          <p:nvPr userDrawn="1"/>
        </p:nvCxnSpPr>
        <p:spPr>
          <a:xfrm>
            <a:off x="4267200" y="2062162"/>
            <a:ext cx="0" cy="2738438"/>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87623962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Quote">
    <p:spTree>
      <p:nvGrpSpPr>
        <p:cNvPr id="1" name=""/>
        <p:cNvGrpSpPr/>
        <p:nvPr/>
      </p:nvGrpSpPr>
      <p:grpSpPr>
        <a:xfrm>
          <a:off x="0" y="0"/>
          <a:ext cx="0" cy="0"/>
          <a:chOff x="0" y="0"/>
          <a:chExt cx="0" cy="0"/>
        </a:xfrm>
      </p:grpSpPr>
      <p:sp>
        <p:nvSpPr>
          <p:cNvPr id="8" name="Freeform 7"/>
          <p:cNvSpPr/>
          <p:nvPr userDrawn="1"/>
        </p:nvSpPr>
        <p:spPr bwMode="auto">
          <a:xfrm>
            <a:off x="10363200" y="0"/>
            <a:ext cx="1828800" cy="6858000"/>
          </a:xfrm>
          <a:custGeom>
            <a:avLst/>
            <a:gdLst>
              <a:gd name="connsiteX0" fmla="*/ 0 w 1828800"/>
              <a:gd name="connsiteY0" fmla="*/ 0 h 6858000"/>
              <a:gd name="connsiteX1" fmla="*/ 1828800 w 1828800"/>
              <a:gd name="connsiteY1" fmla="*/ 0 h 6858000"/>
              <a:gd name="connsiteX2" fmla="*/ 1828800 w 1828800"/>
              <a:gd name="connsiteY2" fmla="*/ 6858000 h 6858000"/>
              <a:gd name="connsiteX3" fmla="*/ 0 w 1828800"/>
              <a:gd name="connsiteY3" fmla="*/ 6858000 h 6858000"/>
              <a:gd name="connsiteX4" fmla="*/ 0 w 1828800"/>
              <a:gd name="connsiteY4" fmla="*/ 6515100 h 6858000"/>
              <a:gd name="connsiteX5" fmla="*/ 1447800 w 1828800"/>
              <a:gd name="connsiteY5" fmla="*/ 6515100 h 6858000"/>
              <a:gd name="connsiteX6" fmla="*/ 1447800 w 1828800"/>
              <a:gd name="connsiteY6" fmla="*/ 342900 h 6858000"/>
              <a:gd name="connsiteX7" fmla="*/ 0 w 1828800"/>
              <a:gd name="connsiteY7" fmla="*/ 3429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28800" h="6858000">
                <a:moveTo>
                  <a:pt x="0" y="0"/>
                </a:moveTo>
                <a:lnTo>
                  <a:pt x="1828800" y="0"/>
                </a:lnTo>
                <a:lnTo>
                  <a:pt x="1828800" y="6858000"/>
                </a:lnTo>
                <a:lnTo>
                  <a:pt x="0" y="6858000"/>
                </a:lnTo>
                <a:lnTo>
                  <a:pt x="0" y="6515100"/>
                </a:lnTo>
                <a:lnTo>
                  <a:pt x="1447800" y="6515100"/>
                </a:lnTo>
                <a:lnTo>
                  <a:pt x="1447800" y="342900"/>
                </a:lnTo>
                <a:lnTo>
                  <a:pt x="0" y="342900"/>
                </a:lnTo>
                <a:close/>
              </a:path>
            </a:pathLst>
          </a:custGeom>
          <a:gradFill>
            <a:gsLst>
              <a:gs pos="0">
                <a:schemeClr val="accent2"/>
              </a:gs>
              <a:gs pos="99000">
                <a:schemeClr val="accent1"/>
              </a:gs>
            </a:gsLst>
            <a:lin ang="27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B2A0796D-FA9D-4300-8DDD-46D303CECD74}"/>
              </a:ext>
            </a:extLst>
          </p:cNvPr>
          <p:cNvSpPr>
            <a:spLocks noGrp="1"/>
          </p:cNvSpPr>
          <p:nvPr>
            <p:ph type="title" hasCustomPrompt="1"/>
          </p:nvPr>
        </p:nvSpPr>
        <p:spPr>
          <a:xfrm>
            <a:off x="1752600" y="690562"/>
            <a:ext cx="8229600" cy="4110038"/>
          </a:xfrm>
        </p:spPr>
        <p:txBody>
          <a:bodyPr tIns="0" anchor="ctr">
            <a:normAutofit/>
          </a:bodyPr>
          <a:lstStyle>
            <a:lvl1pPr algn="l">
              <a:defRPr sz="4800" cap="none" baseline="0">
                <a:latin typeface="Arial Black" panose="020B0A04020102020204" pitchFamily="34" charset="0"/>
              </a:defRPr>
            </a:lvl1pPr>
          </a:lstStyle>
          <a:p>
            <a:r>
              <a:rPr lang="en-US" dirty="0"/>
              <a:t>Notable Quote</a:t>
            </a:r>
          </a:p>
        </p:txBody>
      </p:sp>
      <p:sp>
        <p:nvSpPr>
          <p:cNvPr id="3" name="Text Placeholder 2">
            <a:extLst>
              <a:ext uri="{FF2B5EF4-FFF2-40B4-BE49-F238E27FC236}">
                <a16:creationId xmlns:a16="http://schemas.microsoft.com/office/drawing/2014/main" id="{3952C5FA-CA46-428D-86B4-114D455DDC4A}"/>
              </a:ext>
            </a:extLst>
          </p:cNvPr>
          <p:cNvSpPr>
            <a:spLocks noGrp="1"/>
          </p:cNvSpPr>
          <p:nvPr>
            <p:ph type="body" idx="1" hasCustomPrompt="1"/>
          </p:nvPr>
        </p:nvSpPr>
        <p:spPr>
          <a:xfrm>
            <a:off x="7059798" y="4983109"/>
            <a:ext cx="2922402" cy="523220"/>
          </a:xfrm>
          <a:solidFill>
            <a:schemeClr val="tx2"/>
          </a:solidFill>
        </p:spPr>
        <p:txBody>
          <a:bodyPr wrap="none" lIns="91440" tIns="45720" rIns="91440" bIns="45720" anchor="ctr">
            <a:spAutoFit/>
          </a:bodyPr>
          <a:lstStyle>
            <a:lvl1pPr marL="112713" indent="0" algn="r">
              <a:buFont typeface="Wingdings" panose="05000000000000000000" pitchFamily="2" charset="2"/>
              <a:buNone/>
              <a:defRPr sz="2800" b="1" spc="300"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 Attribution</a:t>
            </a:r>
          </a:p>
        </p:txBody>
      </p:sp>
      <p:sp>
        <p:nvSpPr>
          <p:cNvPr id="4" name="Date Placeholder 3">
            <a:extLst>
              <a:ext uri="{FF2B5EF4-FFF2-40B4-BE49-F238E27FC236}">
                <a16:creationId xmlns:a16="http://schemas.microsoft.com/office/drawing/2014/main" id="{32DC00ED-BF76-4FC6-8F76-A08D9AAE4684}"/>
              </a:ext>
            </a:extLst>
          </p:cNvPr>
          <p:cNvSpPr>
            <a:spLocks noGrp="1"/>
          </p:cNvSpPr>
          <p:nvPr>
            <p:ph type="dt" sz="half" idx="10"/>
          </p:nvPr>
        </p:nvSpPr>
        <p:spPr/>
        <p:txBody>
          <a:bodyPr/>
          <a:lstStyle/>
          <a:p>
            <a:fld id="{5958763E-B898-436D-883D-03711491D54A}" type="datetimeFigureOut">
              <a:rPr lang="en-US" smtClean="0"/>
              <a:t>5/7/2024</a:t>
            </a:fld>
            <a:endParaRPr lang="en-US"/>
          </a:p>
        </p:txBody>
      </p:sp>
      <p:sp>
        <p:nvSpPr>
          <p:cNvPr id="5" name="Footer Placeholder 4">
            <a:extLst>
              <a:ext uri="{FF2B5EF4-FFF2-40B4-BE49-F238E27FC236}">
                <a16:creationId xmlns:a16="http://schemas.microsoft.com/office/drawing/2014/main" id="{57B6BB6F-275F-40A4-B65D-77498F7D23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D07C52-7E90-4100-9E15-9963F85DFA77}"/>
              </a:ext>
            </a:extLst>
          </p:cNvPr>
          <p:cNvSpPr>
            <a:spLocks noGrp="1"/>
          </p:cNvSpPr>
          <p:nvPr>
            <p:ph type="sldNum" sz="quarter" idx="12"/>
          </p:nvPr>
        </p:nvSpPr>
        <p:spPr/>
        <p:txBody>
          <a:bodyPr/>
          <a:lstStyle/>
          <a:p>
            <a:fld id="{C15D44F4-F215-4E77-8A37-E5924A9890F9}" type="slidenum">
              <a:rPr lang="en-US" smtClean="0"/>
              <a:t>‹#›</a:t>
            </a:fld>
            <a:endParaRPr lang="en-US"/>
          </a:p>
        </p:txBody>
      </p:sp>
      <p:sp>
        <p:nvSpPr>
          <p:cNvPr id="11" name="Freeform 10"/>
          <p:cNvSpPr/>
          <p:nvPr userDrawn="1"/>
        </p:nvSpPr>
        <p:spPr bwMode="auto">
          <a:xfrm>
            <a:off x="10363200" y="0"/>
            <a:ext cx="1828800" cy="6858000"/>
          </a:xfrm>
          <a:custGeom>
            <a:avLst/>
            <a:gdLst>
              <a:gd name="connsiteX0" fmla="*/ 0 w 1828800"/>
              <a:gd name="connsiteY0" fmla="*/ 0 h 6858000"/>
              <a:gd name="connsiteX1" fmla="*/ 1828800 w 1828800"/>
              <a:gd name="connsiteY1" fmla="*/ 0 h 6858000"/>
              <a:gd name="connsiteX2" fmla="*/ 1828800 w 1828800"/>
              <a:gd name="connsiteY2" fmla="*/ 6858000 h 6858000"/>
              <a:gd name="connsiteX3" fmla="*/ 0 w 1828800"/>
              <a:gd name="connsiteY3" fmla="*/ 6858000 h 6858000"/>
              <a:gd name="connsiteX4" fmla="*/ 0 w 1828800"/>
              <a:gd name="connsiteY4" fmla="*/ 6515100 h 6858000"/>
              <a:gd name="connsiteX5" fmla="*/ 1447800 w 1828800"/>
              <a:gd name="connsiteY5" fmla="*/ 6515100 h 6858000"/>
              <a:gd name="connsiteX6" fmla="*/ 1447800 w 1828800"/>
              <a:gd name="connsiteY6" fmla="*/ 342900 h 6858000"/>
              <a:gd name="connsiteX7" fmla="*/ 0 w 1828800"/>
              <a:gd name="connsiteY7" fmla="*/ 3429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28800" h="6858000">
                <a:moveTo>
                  <a:pt x="0" y="0"/>
                </a:moveTo>
                <a:lnTo>
                  <a:pt x="1828800" y="0"/>
                </a:lnTo>
                <a:lnTo>
                  <a:pt x="1828800" y="6858000"/>
                </a:lnTo>
                <a:lnTo>
                  <a:pt x="0" y="6858000"/>
                </a:lnTo>
                <a:lnTo>
                  <a:pt x="0" y="6515100"/>
                </a:lnTo>
                <a:lnTo>
                  <a:pt x="1447800" y="6515100"/>
                </a:lnTo>
                <a:lnTo>
                  <a:pt x="1447800" y="342900"/>
                </a:lnTo>
                <a:lnTo>
                  <a:pt x="0" y="342900"/>
                </a:lnTo>
                <a:close/>
              </a:path>
            </a:pathLst>
          </a:custGeom>
          <a:gradFill>
            <a:gsLst>
              <a:gs pos="1000">
                <a:schemeClr val="accent2"/>
              </a:gs>
              <a:gs pos="99000">
                <a:schemeClr val="accent1"/>
              </a:gs>
            </a:gsLst>
            <a:lin ang="27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Freeform 11"/>
          <p:cNvSpPr>
            <a:spLocks noChangeAspect="1"/>
          </p:cNvSpPr>
          <p:nvPr userDrawn="1"/>
        </p:nvSpPr>
        <p:spPr bwMode="auto">
          <a:xfrm>
            <a:off x="380995" y="685800"/>
            <a:ext cx="1055590" cy="914400"/>
          </a:xfrm>
          <a:custGeom>
            <a:avLst/>
            <a:gdLst>
              <a:gd name="connsiteX0" fmla="*/ 831476 w 923645"/>
              <a:gd name="connsiteY0" fmla="*/ 0 h 800100"/>
              <a:gd name="connsiteX1" fmla="*/ 923645 w 923645"/>
              <a:gd name="connsiteY1" fmla="*/ 174531 h 800100"/>
              <a:gd name="connsiteX2" fmla="*/ 767743 w 923645"/>
              <a:gd name="connsiteY2" fmla="*/ 279937 h 800100"/>
              <a:gd name="connsiteX3" fmla="*/ 719698 w 923645"/>
              <a:gd name="connsiteY3" fmla="*/ 403972 h 800100"/>
              <a:gd name="connsiteX4" fmla="*/ 923645 w 923645"/>
              <a:gd name="connsiteY4" fmla="*/ 403972 h 800100"/>
              <a:gd name="connsiteX5" fmla="*/ 923645 w 923645"/>
              <a:gd name="connsiteY5" fmla="*/ 800100 h 800100"/>
              <a:gd name="connsiteX6" fmla="*/ 497121 w 923645"/>
              <a:gd name="connsiteY6" fmla="*/ 800100 h 800100"/>
              <a:gd name="connsiteX7" fmla="*/ 497121 w 923645"/>
              <a:gd name="connsiteY7" fmla="*/ 471628 h 800100"/>
              <a:gd name="connsiteX8" fmla="*/ 572621 w 923645"/>
              <a:gd name="connsiteY8" fmla="*/ 185317 h 800100"/>
              <a:gd name="connsiteX9" fmla="*/ 831476 w 923645"/>
              <a:gd name="connsiteY9" fmla="*/ 0 h 800100"/>
              <a:gd name="connsiteX10" fmla="*/ 334356 w 923645"/>
              <a:gd name="connsiteY10" fmla="*/ 0 h 800100"/>
              <a:gd name="connsiteX11" fmla="*/ 426524 w 923645"/>
              <a:gd name="connsiteY11" fmla="*/ 174531 h 800100"/>
              <a:gd name="connsiteX12" fmla="*/ 270622 w 923645"/>
              <a:gd name="connsiteY12" fmla="*/ 279937 h 800100"/>
              <a:gd name="connsiteX13" fmla="*/ 222577 w 923645"/>
              <a:gd name="connsiteY13" fmla="*/ 403972 h 800100"/>
              <a:gd name="connsiteX14" fmla="*/ 426524 w 923645"/>
              <a:gd name="connsiteY14" fmla="*/ 403972 h 800100"/>
              <a:gd name="connsiteX15" fmla="*/ 426524 w 923645"/>
              <a:gd name="connsiteY15" fmla="*/ 800100 h 800100"/>
              <a:gd name="connsiteX16" fmla="*/ 0 w 923645"/>
              <a:gd name="connsiteY16" fmla="*/ 800100 h 800100"/>
              <a:gd name="connsiteX17" fmla="*/ 0 w 923645"/>
              <a:gd name="connsiteY17" fmla="*/ 471628 h 800100"/>
              <a:gd name="connsiteX18" fmla="*/ 75499 w 923645"/>
              <a:gd name="connsiteY18" fmla="*/ 185317 h 800100"/>
              <a:gd name="connsiteX19" fmla="*/ 334356 w 923645"/>
              <a:gd name="connsiteY19" fmla="*/ 0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23645" h="800100">
                <a:moveTo>
                  <a:pt x="831476" y="0"/>
                </a:moveTo>
                <a:lnTo>
                  <a:pt x="923645" y="174531"/>
                </a:lnTo>
                <a:cubicBezTo>
                  <a:pt x="848472" y="209830"/>
                  <a:pt x="796505" y="244966"/>
                  <a:pt x="767743" y="279937"/>
                </a:cubicBezTo>
                <a:cubicBezTo>
                  <a:pt x="738982" y="314909"/>
                  <a:pt x="722966" y="356254"/>
                  <a:pt x="719698" y="403972"/>
                </a:cubicBezTo>
                <a:lnTo>
                  <a:pt x="923645" y="403972"/>
                </a:lnTo>
                <a:lnTo>
                  <a:pt x="923645" y="800100"/>
                </a:lnTo>
                <a:lnTo>
                  <a:pt x="497121" y="800100"/>
                </a:lnTo>
                <a:lnTo>
                  <a:pt x="497121" y="471628"/>
                </a:lnTo>
                <a:cubicBezTo>
                  <a:pt x="497121" y="350697"/>
                  <a:pt x="522288" y="255261"/>
                  <a:pt x="572621" y="185317"/>
                </a:cubicBezTo>
                <a:cubicBezTo>
                  <a:pt x="622954" y="115374"/>
                  <a:pt x="709239" y="53601"/>
                  <a:pt x="831476" y="0"/>
                </a:cubicBezTo>
                <a:close/>
                <a:moveTo>
                  <a:pt x="334356" y="0"/>
                </a:moveTo>
                <a:lnTo>
                  <a:pt x="426524" y="174531"/>
                </a:lnTo>
                <a:cubicBezTo>
                  <a:pt x="351351" y="209830"/>
                  <a:pt x="299384" y="244966"/>
                  <a:pt x="270622" y="279937"/>
                </a:cubicBezTo>
                <a:cubicBezTo>
                  <a:pt x="241860" y="314909"/>
                  <a:pt x="225845" y="356254"/>
                  <a:pt x="222577" y="403972"/>
                </a:cubicBezTo>
                <a:lnTo>
                  <a:pt x="426524" y="403972"/>
                </a:lnTo>
                <a:lnTo>
                  <a:pt x="426524" y="800100"/>
                </a:lnTo>
                <a:lnTo>
                  <a:pt x="0" y="800100"/>
                </a:lnTo>
                <a:lnTo>
                  <a:pt x="0" y="471628"/>
                </a:lnTo>
                <a:cubicBezTo>
                  <a:pt x="0" y="350697"/>
                  <a:pt x="25167" y="255261"/>
                  <a:pt x="75499" y="185317"/>
                </a:cubicBezTo>
                <a:cubicBezTo>
                  <a:pt x="125833" y="115374"/>
                  <a:pt x="212118" y="53601"/>
                  <a:pt x="334356"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Freeform 12"/>
          <p:cNvSpPr>
            <a:spLocks noChangeAspect="1"/>
          </p:cNvSpPr>
          <p:nvPr userDrawn="1"/>
        </p:nvSpPr>
        <p:spPr bwMode="auto">
          <a:xfrm>
            <a:off x="10363200" y="3886200"/>
            <a:ext cx="1055590" cy="914400"/>
          </a:xfrm>
          <a:custGeom>
            <a:avLst/>
            <a:gdLst>
              <a:gd name="connsiteX0" fmla="*/ 752200 w 1397580"/>
              <a:gd name="connsiteY0" fmla="*/ 0 h 1210643"/>
              <a:gd name="connsiteX1" fmla="*/ 1397580 w 1397580"/>
              <a:gd name="connsiteY1" fmla="*/ 0 h 1210643"/>
              <a:gd name="connsiteX2" fmla="*/ 1397580 w 1397580"/>
              <a:gd name="connsiteY2" fmla="*/ 497016 h 1210643"/>
              <a:gd name="connsiteX3" fmla="*/ 1283340 w 1397580"/>
              <a:gd name="connsiteY3" fmla="*/ 930978 h 1210643"/>
              <a:gd name="connsiteX4" fmla="*/ 893145 w 1397580"/>
              <a:gd name="connsiteY4" fmla="*/ 1210643 h 1210643"/>
              <a:gd name="connsiteX5" fmla="*/ 752200 w 1397580"/>
              <a:gd name="connsiteY5" fmla="*/ 946556 h 1210643"/>
              <a:gd name="connsiteX6" fmla="*/ 988839 w 1397580"/>
              <a:gd name="connsiteY6" fmla="*/ 787066 h 1210643"/>
              <a:gd name="connsiteX7" fmla="*/ 1060796 w 1397580"/>
              <a:gd name="connsiteY7" fmla="*/ 599387 h 1210643"/>
              <a:gd name="connsiteX8" fmla="*/ 752200 w 1397580"/>
              <a:gd name="connsiteY8" fmla="*/ 599387 h 1210643"/>
              <a:gd name="connsiteX9" fmla="*/ 0 w 1397580"/>
              <a:gd name="connsiteY9" fmla="*/ 0 h 1210643"/>
              <a:gd name="connsiteX10" fmla="*/ 645379 w 1397580"/>
              <a:gd name="connsiteY10" fmla="*/ 0 h 1210643"/>
              <a:gd name="connsiteX11" fmla="*/ 645379 w 1397580"/>
              <a:gd name="connsiteY11" fmla="*/ 497016 h 1210643"/>
              <a:gd name="connsiteX12" fmla="*/ 531140 w 1397580"/>
              <a:gd name="connsiteY12" fmla="*/ 930978 h 1210643"/>
              <a:gd name="connsiteX13" fmla="*/ 140945 w 1397580"/>
              <a:gd name="connsiteY13" fmla="*/ 1210643 h 1210643"/>
              <a:gd name="connsiteX14" fmla="*/ 0 w 1397580"/>
              <a:gd name="connsiteY14" fmla="*/ 946556 h 1210643"/>
              <a:gd name="connsiteX15" fmla="*/ 236639 w 1397580"/>
              <a:gd name="connsiteY15" fmla="*/ 787066 h 1210643"/>
              <a:gd name="connsiteX16" fmla="*/ 308595 w 1397580"/>
              <a:gd name="connsiteY16" fmla="*/ 599387 h 1210643"/>
              <a:gd name="connsiteX17" fmla="*/ 0 w 1397580"/>
              <a:gd name="connsiteY17" fmla="*/ 599387 h 1210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397580" h="1210643">
                <a:moveTo>
                  <a:pt x="752200" y="0"/>
                </a:moveTo>
                <a:lnTo>
                  <a:pt x="1397580" y="0"/>
                </a:lnTo>
                <a:lnTo>
                  <a:pt x="1397580" y="497016"/>
                </a:lnTo>
                <a:cubicBezTo>
                  <a:pt x="1397580" y="679998"/>
                  <a:pt x="1359500" y="824652"/>
                  <a:pt x="1283340" y="930978"/>
                </a:cubicBezTo>
                <a:cubicBezTo>
                  <a:pt x="1207181" y="1037306"/>
                  <a:pt x="1077116" y="1130527"/>
                  <a:pt x="893145" y="1210643"/>
                </a:cubicBezTo>
                <a:lnTo>
                  <a:pt x="752200" y="946556"/>
                </a:lnTo>
                <a:cubicBezTo>
                  <a:pt x="866935" y="893146"/>
                  <a:pt x="945814" y="839983"/>
                  <a:pt x="988839" y="787066"/>
                </a:cubicBezTo>
                <a:cubicBezTo>
                  <a:pt x="1031865" y="734150"/>
                  <a:pt x="1055850" y="671590"/>
                  <a:pt x="1060796" y="599387"/>
                </a:cubicBezTo>
                <a:lnTo>
                  <a:pt x="752200" y="599387"/>
                </a:lnTo>
                <a:close/>
                <a:moveTo>
                  <a:pt x="0" y="0"/>
                </a:moveTo>
                <a:lnTo>
                  <a:pt x="645379" y="0"/>
                </a:lnTo>
                <a:lnTo>
                  <a:pt x="645379" y="497016"/>
                </a:lnTo>
                <a:cubicBezTo>
                  <a:pt x="645379" y="679998"/>
                  <a:pt x="607299" y="824652"/>
                  <a:pt x="531140" y="930978"/>
                </a:cubicBezTo>
                <a:cubicBezTo>
                  <a:pt x="454980" y="1037306"/>
                  <a:pt x="324915" y="1130527"/>
                  <a:pt x="140945" y="1210643"/>
                </a:cubicBezTo>
                <a:lnTo>
                  <a:pt x="0" y="946556"/>
                </a:lnTo>
                <a:cubicBezTo>
                  <a:pt x="114734" y="893146"/>
                  <a:pt x="193614" y="839983"/>
                  <a:pt x="236639" y="787066"/>
                </a:cubicBezTo>
                <a:cubicBezTo>
                  <a:pt x="279664" y="734150"/>
                  <a:pt x="303650" y="671590"/>
                  <a:pt x="308595" y="599387"/>
                </a:cubicBezTo>
                <a:lnTo>
                  <a:pt x="0" y="599387"/>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086914086"/>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AC29E-186A-46A5-8C20-9D17D84F1B7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7BD2BAF-5F1C-4995-AC68-7251935C0E1C}"/>
              </a:ext>
            </a:extLst>
          </p:cNvPr>
          <p:cNvSpPr>
            <a:spLocks noGrp="1"/>
          </p:cNvSpPr>
          <p:nvPr>
            <p:ph type="dt" sz="half" idx="10"/>
          </p:nvPr>
        </p:nvSpPr>
        <p:spPr/>
        <p:txBody>
          <a:bodyPr/>
          <a:lstStyle/>
          <a:p>
            <a:fld id="{5958763E-B898-436D-883D-03711491D54A}" type="datetimeFigureOut">
              <a:rPr lang="en-US" smtClean="0"/>
              <a:t>5/7/2024</a:t>
            </a:fld>
            <a:endParaRPr lang="en-US"/>
          </a:p>
        </p:txBody>
      </p:sp>
      <p:sp>
        <p:nvSpPr>
          <p:cNvPr id="4" name="Footer Placeholder 3">
            <a:extLst>
              <a:ext uri="{FF2B5EF4-FFF2-40B4-BE49-F238E27FC236}">
                <a16:creationId xmlns:a16="http://schemas.microsoft.com/office/drawing/2014/main" id="{E845817B-0075-4442-8FC5-6345A428D6A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D030350-B5AC-4494-8F19-E116B952C989}"/>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2715923052"/>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F51F5F-9E3D-461E-A9A2-DEAD886C2CC4}"/>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456ADA06-0604-402E-96FC-C5A69639078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56684CE-E12F-45BC-9163-59E6D2ABCFCA}"/>
              </a:ext>
            </a:extLst>
          </p:cNvPr>
          <p:cNvSpPr>
            <a:spLocks noGrp="1"/>
          </p:cNvSpPr>
          <p:nvPr>
            <p:ph type="dt" sz="half" idx="10"/>
          </p:nvPr>
        </p:nvSpPr>
        <p:spPr/>
        <p:txBody>
          <a:bodyPr/>
          <a:lstStyle/>
          <a:p>
            <a:fld id="{5958763E-B898-436D-883D-03711491D54A}" type="datetimeFigureOut">
              <a:rPr lang="en-US" smtClean="0"/>
              <a:t>5/7/2024</a:t>
            </a:fld>
            <a:endParaRPr lang="en-US"/>
          </a:p>
        </p:txBody>
      </p:sp>
      <p:sp>
        <p:nvSpPr>
          <p:cNvPr id="5" name="Footer Placeholder 4">
            <a:extLst>
              <a:ext uri="{FF2B5EF4-FFF2-40B4-BE49-F238E27FC236}">
                <a16:creationId xmlns:a16="http://schemas.microsoft.com/office/drawing/2014/main" id="{A93279CC-07CA-4AC5-A1AC-1010514EF12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060A737-103C-43F6-85F3-E27022DEB63B}"/>
              </a:ext>
            </a:extLst>
          </p:cNvPr>
          <p:cNvSpPr>
            <a:spLocks noGrp="1"/>
          </p:cNvSpPr>
          <p:nvPr>
            <p:ph type="sldNum" sz="quarter" idx="12"/>
          </p:nvPr>
        </p:nvSpPr>
        <p:spPr/>
        <p:txBody>
          <a:bodyPr/>
          <a:lstStyle/>
          <a:p>
            <a:fld id="{C15D44F4-F215-4E77-8A37-E5924A9890F9}" type="slidenum">
              <a:rPr lang="en-US" smtClean="0"/>
              <a:t>‹#›</a:t>
            </a:fld>
            <a:endParaRPr lang="en-US"/>
          </a:p>
        </p:txBody>
      </p:sp>
      <p:cxnSp>
        <p:nvCxnSpPr>
          <p:cNvPr id="7" name="Straight Connector 6">
            <a:extLst>
              <a:ext uri="{FF2B5EF4-FFF2-40B4-BE49-F238E27FC236}">
                <a16:creationId xmlns:a16="http://schemas.microsoft.com/office/drawing/2014/main" id="{72D26AC1-0738-4DF2-AD94-A51900A39340}"/>
              </a:ext>
            </a:extLst>
          </p:cNvPr>
          <p:cNvCxnSpPr/>
          <p:nvPr userDrawn="1"/>
        </p:nvCxnSpPr>
        <p:spPr>
          <a:xfrm>
            <a:off x="381000" y="1028700"/>
            <a:ext cx="11430000" cy="0"/>
          </a:xfrm>
          <a:prstGeom prst="line">
            <a:avLst/>
          </a:prstGeom>
          <a:ln w="28575">
            <a:gradFill>
              <a:gsLst>
                <a:gs pos="0">
                  <a:schemeClr val="accent2"/>
                </a:gs>
                <a:gs pos="99000">
                  <a:schemeClr val="accent1"/>
                </a:gs>
              </a:gsLst>
            </a:gra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398208"/>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le and Content 2">
    <p:spTree>
      <p:nvGrpSpPr>
        <p:cNvPr id="1" name=""/>
        <p:cNvGrpSpPr/>
        <p:nvPr/>
      </p:nvGrpSpPr>
      <p:grpSpPr>
        <a:xfrm>
          <a:off x="0" y="0"/>
          <a:ext cx="0" cy="0"/>
          <a:chOff x="0" y="0"/>
          <a:chExt cx="0" cy="0"/>
        </a:xfrm>
      </p:grpSpPr>
      <p:sp>
        <p:nvSpPr>
          <p:cNvPr id="8" name="Rectangle 7"/>
          <p:cNvSpPr/>
          <p:nvPr userDrawn="1"/>
        </p:nvSpPr>
        <p:spPr bwMode="auto">
          <a:xfrm>
            <a:off x="11811000" y="0"/>
            <a:ext cx="381000" cy="6858000"/>
          </a:xfrm>
          <a:prstGeom prst="rect">
            <a:avLst/>
          </a:prstGeom>
          <a:gradFill>
            <a:gsLst>
              <a:gs pos="1000">
                <a:schemeClr val="accent2"/>
              </a:gs>
              <a:gs pos="99000">
                <a:schemeClr val="accent1"/>
              </a:gs>
            </a:gsLst>
            <a:lin ang="27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5FF51F5F-9E3D-461E-A9A2-DEAD886C2CC4}"/>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456ADA06-0604-402E-96FC-C5A69639078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56684CE-E12F-45BC-9163-59E6D2ABCFCA}"/>
              </a:ext>
            </a:extLst>
          </p:cNvPr>
          <p:cNvSpPr>
            <a:spLocks noGrp="1"/>
          </p:cNvSpPr>
          <p:nvPr>
            <p:ph type="dt" sz="half" idx="10"/>
          </p:nvPr>
        </p:nvSpPr>
        <p:spPr/>
        <p:txBody>
          <a:bodyPr/>
          <a:lstStyle/>
          <a:p>
            <a:fld id="{5958763E-B898-436D-883D-03711491D54A}" type="datetimeFigureOut">
              <a:rPr lang="en-US" smtClean="0"/>
              <a:t>5/7/2024</a:t>
            </a:fld>
            <a:endParaRPr lang="en-US"/>
          </a:p>
        </p:txBody>
      </p:sp>
      <p:sp>
        <p:nvSpPr>
          <p:cNvPr id="5" name="Footer Placeholder 4">
            <a:extLst>
              <a:ext uri="{FF2B5EF4-FFF2-40B4-BE49-F238E27FC236}">
                <a16:creationId xmlns:a16="http://schemas.microsoft.com/office/drawing/2014/main" id="{A93279CC-07CA-4AC5-A1AC-1010514EF12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060A737-103C-43F6-85F3-E27022DEB63B}"/>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66286647"/>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F51F5F-9E3D-461E-A9A2-DEAD886C2CC4}"/>
              </a:ext>
            </a:extLst>
          </p:cNvPr>
          <p:cNvSpPr>
            <a:spLocks noGrp="1"/>
          </p:cNvSpPr>
          <p:nvPr>
            <p:ph type="title"/>
          </p:nvPr>
        </p:nvSpPr>
        <p:spPr>
          <a:xfrm>
            <a:off x="381000" y="182880"/>
            <a:ext cx="11430000" cy="914400"/>
          </a:xfrm>
          <a:gradFill>
            <a:gsLst>
              <a:gs pos="1000">
                <a:schemeClr val="accent2"/>
              </a:gs>
              <a:gs pos="99000">
                <a:schemeClr val="accent1"/>
              </a:gs>
            </a:gsLst>
            <a:lin ang="2700000" scaled="0"/>
          </a:gradFill>
        </p:spPr>
        <p:txBody>
          <a:bodyPr wrap="square" lIns="91440" tIns="45720" bIns="0">
            <a:noAutofit/>
          </a:bodyPr>
          <a:lstStyle>
            <a:lvl1pPr>
              <a:lnSpc>
                <a:spcPct val="85000"/>
              </a:lnSpc>
              <a:defRPr>
                <a:solidFill>
                  <a:schemeClr val="bg1"/>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456ADA06-0604-402E-96FC-C5A69639078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56684CE-E12F-45BC-9163-59E6D2ABCFCA}"/>
              </a:ext>
            </a:extLst>
          </p:cNvPr>
          <p:cNvSpPr>
            <a:spLocks noGrp="1"/>
          </p:cNvSpPr>
          <p:nvPr>
            <p:ph type="dt" sz="half" idx="10"/>
          </p:nvPr>
        </p:nvSpPr>
        <p:spPr/>
        <p:txBody>
          <a:bodyPr/>
          <a:lstStyle/>
          <a:p>
            <a:fld id="{5958763E-B898-436D-883D-03711491D54A}" type="datetimeFigureOut">
              <a:rPr lang="en-US" smtClean="0"/>
              <a:t>5/7/2024</a:t>
            </a:fld>
            <a:endParaRPr lang="en-US"/>
          </a:p>
        </p:txBody>
      </p:sp>
      <p:sp>
        <p:nvSpPr>
          <p:cNvPr id="5" name="Footer Placeholder 4">
            <a:extLst>
              <a:ext uri="{FF2B5EF4-FFF2-40B4-BE49-F238E27FC236}">
                <a16:creationId xmlns:a16="http://schemas.microsoft.com/office/drawing/2014/main" id="{A93279CC-07CA-4AC5-A1AC-1010514EF12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060A737-103C-43F6-85F3-E27022DEB63B}"/>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237712029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1976144-3494-48F5-912E-6FE667D29BB8}"/>
              </a:ext>
            </a:extLst>
          </p:cNvPr>
          <p:cNvSpPr>
            <a:spLocks noGrp="1"/>
          </p:cNvSpPr>
          <p:nvPr>
            <p:ph type="title"/>
          </p:nvPr>
        </p:nvSpPr>
        <p:spPr>
          <a:xfrm>
            <a:off x="381000" y="228601"/>
            <a:ext cx="11430000" cy="685799"/>
          </a:xfrm>
          <a:prstGeom prst="rect">
            <a:avLst/>
          </a:prstGeom>
        </p:spPr>
        <p:txBody>
          <a:bodyPr vert="horz" lIns="0" tIns="45720" rIns="0" bIns="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212797A-0E14-474C-848E-06912870ADC7}"/>
              </a:ext>
            </a:extLst>
          </p:cNvPr>
          <p:cNvSpPr>
            <a:spLocks noGrp="1"/>
          </p:cNvSpPr>
          <p:nvPr>
            <p:ph type="body" idx="1"/>
          </p:nvPr>
        </p:nvSpPr>
        <p:spPr>
          <a:xfrm>
            <a:off x="381000" y="1143000"/>
            <a:ext cx="11430000" cy="5257800"/>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452A217E-6DDA-4383-B366-A0FA149DB968}"/>
              </a:ext>
            </a:extLst>
          </p:cNvPr>
          <p:cNvSpPr>
            <a:spLocks noGrp="1"/>
          </p:cNvSpPr>
          <p:nvPr>
            <p:ph type="dt" sz="half" idx="2"/>
          </p:nvPr>
        </p:nvSpPr>
        <p:spPr>
          <a:xfrm>
            <a:off x="381000" y="6629400"/>
            <a:ext cx="1371600" cy="114300"/>
          </a:xfrm>
          <a:prstGeom prst="rect">
            <a:avLst/>
          </a:prstGeom>
        </p:spPr>
        <p:txBody>
          <a:bodyPr vert="horz" lIns="0" tIns="0" rIns="0" bIns="0" rtlCol="0" anchor="ctr" anchorCtr="0"/>
          <a:lstStyle>
            <a:lvl1pPr algn="l">
              <a:defRPr sz="1200">
                <a:solidFill>
                  <a:schemeClr val="tx1">
                    <a:tint val="75000"/>
                  </a:schemeClr>
                </a:solidFill>
              </a:defRPr>
            </a:lvl1pPr>
          </a:lstStyle>
          <a:p>
            <a:fld id="{5958763E-B898-436D-883D-03711491D54A}" type="datetimeFigureOut">
              <a:rPr lang="en-US" smtClean="0"/>
              <a:t>5/7/2024</a:t>
            </a:fld>
            <a:endParaRPr lang="en-US"/>
          </a:p>
        </p:txBody>
      </p:sp>
      <p:sp>
        <p:nvSpPr>
          <p:cNvPr id="5" name="Footer Placeholder 4">
            <a:extLst>
              <a:ext uri="{FF2B5EF4-FFF2-40B4-BE49-F238E27FC236}">
                <a16:creationId xmlns:a16="http://schemas.microsoft.com/office/drawing/2014/main" id="{6DCE200A-1E68-4329-B3DC-2AB4387CCDA1}"/>
              </a:ext>
            </a:extLst>
          </p:cNvPr>
          <p:cNvSpPr>
            <a:spLocks noGrp="1"/>
          </p:cNvSpPr>
          <p:nvPr>
            <p:ph type="ftr" sz="quarter" idx="3"/>
          </p:nvPr>
        </p:nvSpPr>
        <p:spPr>
          <a:xfrm>
            <a:off x="2209800" y="6629401"/>
            <a:ext cx="7772400" cy="114300"/>
          </a:xfrm>
          <a:prstGeom prst="rect">
            <a:avLst/>
          </a:prstGeom>
        </p:spPr>
        <p:txBody>
          <a:bodyPr vert="horz" lIns="0" tIns="0" rIns="0" bIns="0" rtlCol="0" anchor="ctr" anchorCtr="0"/>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CB1512A-0CCA-42A8-A940-F6DF060CCBDF}"/>
              </a:ext>
            </a:extLst>
          </p:cNvPr>
          <p:cNvSpPr>
            <a:spLocks noGrp="1"/>
          </p:cNvSpPr>
          <p:nvPr>
            <p:ph type="sldNum" sz="quarter" idx="4"/>
          </p:nvPr>
        </p:nvSpPr>
        <p:spPr>
          <a:xfrm>
            <a:off x="10439400" y="6629400"/>
            <a:ext cx="1371600" cy="114299"/>
          </a:xfrm>
          <a:prstGeom prst="rect">
            <a:avLst/>
          </a:prstGeom>
        </p:spPr>
        <p:txBody>
          <a:bodyPr vert="horz" lIns="0" tIns="0" rIns="0" bIns="0" rtlCol="0" anchor="ctr" anchorCtr="0"/>
          <a:lstStyle>
            <a:lvl1pPr algn="r">
              <a:defRPr sz="1200">
                <a:solidFill>
                  <a:schemeClr val="tx1">
                    <a:tint val="75000"/>
                  </a:schemeClr>
                </a:solidFill>
              </a:defRPr>
            </a:lvl1pPr>
          </a:lstStyle>
          <a:p>
            <a:fld id="{C15D44F4-F215-4E77-8A37-E5924A9890F9}" type="slidenum">
              <a:rPr lang="en-US" smtClean="0"/>
              <a:t>‹#›</a:t>
            </a:fld>
            <a:endParaRPr lang="en-US"/>
          </a:p>
        </p:txBody>
      </p:sp>
    </p:spTree>
    <p:extLst>
      <p:ext uri="{BB962C8B-B14F-4D97-AF65-F5344CB8AC3E}">
        <p14:creationId xmlns:p14="http://schemas.microsoft.com/office/powerpoint/2010/main" val="3418471015"/>
      </p:ext>
    </p:extLst>
  </p:cSld>
  <p:clrMap bg1="lt1" tx1="dk1" bg2="lt2" tx2="dk2" accent1="accent1" accent2="accent2" accent3="accent3" accent4="accent4" accent5="accent5" accent6="accent6" hlink="hlink" folHlink="folHlink"/>
  <p:sldLayoutIdLst>
    <p:sldLayoutId id="2147483649" r:id="rId1"/>
    <p:sldLayoutId id="2147483661" r:id="rId2"/>
    <p:sldLayoutId id="2147483660" r:id="rId3"/>
    <p:sldLayoutId id="2147483683" r:id="rId4"/>
    <p:sldLayoutId id="2147483684" r:id="rId5"/>
    <p:sldLayoutId id="2147483654" r:id="rId6"/>
    <p:sldLayoutId id="2147483650" r:id="rId7"/>
    <p:sldLayoutId id="2147483663" r:id="rId8"/>
    <p:sldLayoutId id="2147483662" r:id="rId9"/>
    <p:sldLayoutId id="2147483651" r:id="rId10"/>
    <p:sldLayoutId id="2147483664" r:id="rId11"/>
    <p:sldLayoutId id="2147483665" r:id="rId12"/>
    <p:sldLayoutId id="2147483652" r:id="rId13"/>
    <p:sldLayoutId id="2147483666" r:id="rId14"/>
    <p:sldLayoutId id="2147483667" r:id="rId15"/>
    <p:sldLayoutId id="2147483653" r:id="rId16"/>
    <p:sldLayoutId id="2147483668" r:id="rId17"/>
    <p:sldLayoutId id="2147483669" r:id="rId18"/>
    <p:sldLayoutId id="2147483655" r:id="rId19"/>
    <p:sldLayoutId id="2147483670" r:id="rId20"/>
    <p:sldLayoutId id="2147483671" r:id="rId21"/>
    <p:sldLayoutId id="2147483672" r:id="rId22"/>
    <p:sldLayoutId id="2147483673" r:id="rId23"/>
    <p:sldLayoutId id="2147483674" r:id="rId24"/>
    <p:sldLayoutId id="2147483675" r:id="rId25"/>
    <p:sldLayoutId id="2147483676" r:id="rId26"/>
    <p:sldLayoutId id="2147483677" r:id="rId27"/>
    <p:sldLayoutId id="2147483678" r:id="rId28"/>
    <p:sldLayoutId id="2147483679" r:id="rId29"/>
    <p:sldLayoutId id="2147483680" r:id="rId30"/>
    <p:sldLayoutId id="2147483682" r:id="rId31"/>
    <p:sldLayoutId id="2147483681" r:id="rId32"/>
    <p:sldLayoutId id="2147483685" r:id="rId33"/>
    <p:sldLayoutId id="2147483656" r:id="rId34"/>
    <p:sldLayoutId id="2147483657" r:id="rId35"/>
    <p:sldLayoutId id="2147483658" r:id="rId36"/>
    <p:sldLayoutId id="2147483659" r:id="rId37"/>
  </p:sldLayoutIdLst>
  <p:transition>
    <p:fade/>
  </p:transition>
  <p:txStyles>
    <p:titleStyle>
      <a:lvl1pPr algn="l" defTabSz="914400" rtl="0" eaLnBrk="1" latinLnBrk="0" hangingPunct="1">
        <a:lnSpc>
          <a:spcPct val="90000"/>
        </a:lnSpc>
        <a:spcBef>
          <a:spcPct val="0"/>
        </a:spcBef>
        <a:buNone/>
        <a:defRPr sz="3200" b="1" kern="1200" cap="all" baseline="0">
          <a:solidFill>
            <a:schemeClr val="tx1"/>
          </a:solidFill>
          <a:latin typeface="+mj-lt"/>
          <a:ea typeface="+mj-ea"/>
          <a:cs typeface="+mj-cs"/>
        </a:defRPr>
      </a:lvl1pPr>
    </p:titleStyle>
    <p:bodyStyle>
      <a:lvl1pPr marL="342900" indent="-285750" algn="l" defTabSz="914400" rtl="0" eaLnBrk="1" latinLnBrk="0" hangingPunct="1">
        <a:lnSpc>
          <a:spcPct val="100000"/>
        </a:lnSpc>
        <a:spcBef>
          <a:spcPts val="0"/>
        </a:spcBef>
        <a:spcAft>
          <a:spcPts val="1200"/>
        </a:spcAft>
        <a:buClr>
          <a:schemeClr val="accent3"/>
        </a:buClr>
        <a:buFont typeface="Wingdings" panose="05000000000000000000" pitchFamily="2" charset="2"/>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0"/>
        </a:spcBef>
        <a:spcAft>
          <a:spcPts val="1200"/>
        </a:spcAft>
        <a:buClr>
          <a:schemeClr val="accent2"/>
        </a:buClr>
        <a:buFont typeface="Arial" panose="020B0604020202020204" pitchFamily="34" charset="0"/>
        <a:buChar char="•"/>
        <a:defRPr sz="2400" kern="1200">
          <a:solidFill>
            <a:schemeClr val="tx1"/>
          </a:solidFill>
          <a:latin typeface="+mn-lt"/>
          <a:ea typeface="+mn-ea"/>
          <a:cs typeface="+mn-cs"/>
        </a:defRPr>
      </a:lvl2pPr>
      <a:lvl3pPr marL="1028700" indent="-228600" algn="l" defTabSz="914400" rtl="0" eaLnBrk="1" latinLnBrk="0" hangingPunct="1">
        <a:lnSpc>
          <a:spcPct val="100000"/>
        </a:lnSpc>
        <a:spcBef>
          <a:spcPts val="0"/>
        </a:spcBef>
        <a:spcAft>
          <a:spcPts val="1200"/>
        </a:spcAft>
        <a:buClr>
          <a:schemeClr val="accent1"/>
        </a:buClr>
        <a:buFont typeface="Arial" panose="020B0604020202020204" pitchFamily="34" charset="0"/>
        <a:buChar char="•"/>
        <a:defRPr sz="2000" kern="1200">
          <a:solidFill>
            <a:schemeClr val="tx1"/>
          </a:solidFill>
          <a:latin typeface="+mn-lt"/>
          <a:ea typeface="+mn-ea"/>
          <a:cs typeface="+mn-cs"/>
        </a:defRPr>
      </a:lvl3pPr>
      <a:lvl4pPr marL="1484313" indent="-285750"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4pPr>
      <a:lvl5pPr marL="1889125" indent="-284163"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orient="horz" pos="144" userDrawn="1">
          <p15:clr>
            <a:srgbClr val="F26B43"/>
          </p15:clr>
        </p15:guide>
        <p15:guide id="4" orient="horz" pos="4176" userDrawn="1">
          <p15:clr>
            <a:srgbClr val="F26B43"/>
          </p15:clr>
        </p15:guide>
        <p15:guide id="5" pos="240" userDrawn="1">
          <p15:clr>
            <a:srgbClr val="F26B43"/>
          </p15:clr>
        </p15:guide>
        <p15:guide id="6" pos="744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9.xml"/></Relationships>
</file>

<file path=ppt/slides/_rels/slide10.xml.rels><?xml version="1.0" encoding="UTF-8" standalone="yes"?>
<Relationships xmlns="http://schemas.openxmlformats.org/package/2006/relationships"><Relationship Id="rId8" Type="http://schemas.openxmlformats.org/officeDocument/2006/relationships/image" Target="../media/image14.jpeg"/><Relationship Id="rId3" Type="http://schemas.openxmlformats.org/officeDocument/2006/relationships/image" Target="../media/image9.jpeg"/><Relationship Id="rId7" Type="http://schemas.openxmlformats.org/officeDocument/2006/relationships/image" Target="../media/image13.jpeg"/><Relationship Id="rId12" Type="http://schemas.openxmlformats.org/officeDocument/2006/relationships/image" Target="../media/image18.jpeg"/><Relationship Id="rId2" Type="http://schemas.openxmlformats.org/officeDocument/2006/relationships/notesSlide" Target="../notesSlides/notesSlide5.xml"/><Relationship Id="rId1" Type="http://schemas.openxmlformats.org/officeDocument/2006/relationships/slideLayout" Target="../slideLayouts/slideLayout19.xml"/><Relationship Id="rId6" Type="http://schemas.openxmlformats.org/officeDocument/2006/relationships/image" Target="../media/image12.jpeg"/><Relationship Id="rId11" Type="http://schemas.openxmlformats.org/officeDocument/2006/relationships/image" Target="../media/image17.jpeg"/><Relationship Id="rId5" Type="http://schemas.openxmlformats.org/officeDocument/2006/relationships/image" Target="../media/image11.jpeg"/><Relationship Id="rId10" Type="http://schemas.openxmlformats.org/officeDocument/2006/relationships/image" Target="../media/image16.jpeg"/><Relationship Id="rId4" Type="http://schemas.openxmlformats.org/officeDocument/2006/relationships/image" Target="../media/image10.jpeg"/><Relationship Id="rId9" Type="http://schemas.openxmlformats.org/officeDocument/2006/relationships/image" Target="../media/image15.jpeg"/></Relationships>
</file>

<file path=ppt/slides/_rels/slide11.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3.xml"/><Relationship Id="rId7" Type="http://schemas.openxmlformats.org/officeDocument/2006/relationships/image" Target="../media/image5.png"/><Relationship Id="rId2" Type="http://schemas.openxmlformats.org/officeDocument/2006/relationships/audio" Target="../media/media2.wav"/><Relationship Id="rId1" Type="http://schemas.microsoft.com/office/2007/relationships/media" Target="../media/media2.wav"/><Relationship Id="rId6" Type="http://schemas.openxmlformats.org/officeDocument/2006/relationships/image" Target="../media/image21.jpeg"/><Relationship Id="rId5" Type="http://schemas.openxmlformats.org/officeDocument/2006/relationships/image" Target="../media/image20.png"/><Relationship Id="rId4" Type="http://schemas.openxmlformats.org/officeDocument/2006/relationships/notesSlide" Target="../notesSlides/notesSlide7.xml"/></Relationships>
</file>

<file path=ppt/slides/_rels/slide13.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8.xml"/><Relationship Id="rId1" Type="http://schemas.openxmlformats.org/officeDocument/2006/relationships/slideLayout" Target="../slideLayouts/slideLayout9.xml"/><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8" Type="http://schemas.openxmlformats.org/officeDocument/2006/relationships/image" Target="../media/image29.jpeg"/><Relationship Id="rId3" Type="http://schemas.openxmlformats.org/officeDocument/2006/relationships/image" Target="../media/image24.gif"/><Relationship Id="rId7"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8.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notesSlide" Target="../notesSlides/notesSlide10.xml"/><Relationship Id="rId1" Type="http://schemas.openxmlformats.org/officeDocument/2006/relationships/slideLayout" Target="../slideLayouts/slideLayout9.xml"/><Relationship Id="rId6" Type="http://schemas.openxmlformats.org/officeDocument/2006/relationships/image" Target="../media/image33.gif"/><Relationship Id="rId5" Type="http://schemas.openxmlformats.org/officeDocument/2006/relationships/image" Target="../media/image32.gif"/><Relationship Id="rId4" Type="http://schemas.openxmlformats.org/officeDocument/2006/relationships/image" Target="../media/image31.gif"/></Relationships>
</file>

<file path=ppt/slides/_rels/slide16.xml.rels><?xml version="1.0" encoding="UTF-8" standalone="yes"?>
<Relationships xmlns="http://schemas.openxmlformats.org/package/2006/relationships"><Relationship Id="rId3" Type="http://schemas.openxmlformats.org/officeDocument/2006/relationships/image" Target="../media/image34.gif"/><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37.jpeg"/><Relationship Id="rId5" Type="http://schemas.openxmlformats.org/officeDocument/2006/relationships/image" Target="../media/image36.png"/><Relationship Id="rId4" Type="http://schemas.openxmlformats.org/officeDocument/2006/relationships/image" Target="../media/image35.gif"/></Relationships>
</file>

<file path=ppt/slides/_rels/slide1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2.xml"/><Relationship Id="rId1" Type="http://schemas.openxmlformats.org/officeDocument/2006/relationships/slideLayout" Target="../slideLayouts/slideLayout19.xml"/><Relationship Id="rId4" Type="http://schemas.openxmlformats.org/officeDocument/2006/relationships/image" Target="../media/image39.png"/></Relationships>
</file>

<file path=ppt/slides/_rels/slide18.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4.xml"/><Relationship Id="rId1" Type="http://schemas.openxmlformats.org/officeDocument/2006/relationships/slideLayout" Target="../slideLayouts/slideLayout8.xml"/><Relationship Id="rId5" Type="http://schemas.openxmlformats.org/officeDocument/2006/relationships/image" Target="../media/image43.jpeg"/><Relationship Id="rId4" Type="http://schemas.openxmlformats.org/officeDocument/2006/relationships/image" Target="../media/image4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1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audio" Target="../media/media1.wav"/><Relationship Id="rId1" Type="http://schemas.microsoft.com/office/2007/relationships/media" Target="../media/media1.wav"/><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jpeg"/></Relationships>
</file>

<file path=ppt/slides/_rels/slide7.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2.xml"/><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xml"/><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4.xml"/><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882C2A6-B364-D374-760B-83A7D7BBB111}"/>
              </a:ext>
            </a:extLst>
          </p:cNvPr>
          <p:cNvSpPr txBox="1"/>
          <p:nvPr/>
        </p:nvSpPr>
        <p:spPr>
          <a:xfrm>
            <a:off x="1" y="4114800"/>
            <a:ext cx="12191999" cy="2311402"/>
          </a:xfrm>
          <a:prstGeom prst="rect">
            <a:avLst/>
          </a:prstGeom>
          <a:noFill/>
        </p:spPr>
        <p:txBody>
          <a:bodyPr wrap="square" lIns="182880" tIns="146304" rIns="182880" bIns="146304" rtlCol="0">
            <a:spAutoFit/>
          </a:bodyPr>
          <a:lstStyle/>
          <a:p>
            <a:pPr>
              <a:lnSpc>
                <a:spcPct val="90000"/>
              </a:lnSpc>
              <a:spcAft>
                <a:spcPts val="600"/>
              </a:spcAft>
            </a:pPr>
            <a:r>
              <a:rPr lang="en-US" sz="8000" b="1" u="sng" dirty="0">
                <a:latin typeface="SimSun" panose="02010600030101010101" pitchFamily="2" charset="-122"/>
                <a:ea typeface="SimSun" panose="02010600030101010101" pitchFamily="2" charset="-122"/>
              </a:rPr>
              <a:t>Designing Retro Games</a:t>
            </a:r>
          </a:p>
          <a:p>
            <a:pPr>
              <a:lnSpc>
                <a:spcPct val="90000"/>
              </a:lnSpc>
              <a:spcAft>
                <a:spcPts val="600"/>
              </a:spcAft>
            </a:pPr>
            <a:r>
              <a:rPr lang="en-US" sz="6000" b="1" i="1" u="sng" dirty="0">
                <a:solidFill>
                  <a:schemeClr val="accent1">
                    <a:lumMod val="75000"/>
                  </a:schemeClr>
                </a:solidFill>
                <a:latin typeface="SimSun" panose="02010600030101010101" pitchFamily="2" charset="-122"/>
                <a:ea typeface="SimSun" panose="02010600030101010101" pitchFamily="2" charset="-122"/>
              </a:rPr>
              <a:t>Hy-Tech Camp</a:t>
            </a:r>
            <a:endParaRPr lang="en-US" sz="11500" b="1" i="1" u="sng" dirty="0">
              <a:solidFill>
                <a:schemeClr val="accent1">
                  <a:lumMod val="75000"/>
                </a:schemeClr>
              </a:solidFill>
              <a:latin typeface="SimSun" panose="02010600030101010101" pitchFamily="2" charset="-122"/>
              <a:ea typeface="SimSun" panose="02010600030101010101" pitchFamily="2" charset="-122"/>
            </a:endParaRPr>
          </a:p>
        </p:txBody>
      </p:sp>
      <p:sp>
        <p:nvSpPr>
          <p:cNvPr id="3" name="TextBox 2">
            <a:extLst>
              <a:ext uri="{FF2B5EF4-FFF2-40B4-BE49-F238E27FC236}">
                <a16:creationId xmlns:a16="http://schemas.microsoft.com/office/drawing/2014/main" id="{1AE9EF6F-7239-01ED-8826-86B9C777FF59}"/>
              </a:ext>
            </a:extLst>
          </p:cNvPr>
          <p:cNvSpPr txBox="1"/>
          <p:nvPr/>
        </p:nvSpPr>
        <p:spPr>
          <a:xfrm>
            <a:off x="891530" y="228600"/>
            <a:ext cx="10408940" cy="3605602"/>
          </a:xfrm>
          <a:prstGeom prst="rect">
            <a:avLst/>
          </a:prstGeom>
          <a:noFill/>
        </p:spPr>
        <p:txBody>
          <a:bodyPr wrap="none" lIns="182880" tIns="146304" rIns="182880" bIns="146304" rtlCol="0">
            <a:spAutoFit/>
          </a:bodyPr>
          <a:lstStyle/>
          <a:p>
            <a:pPr>
              <a:lnSpc>
                <a:spcPct val="90000"/>
              </a:lnSpc>
              <a:spcAft>
                <a:spcPts val="600"/>
              </a:spcAft>
            </a:pPr>
            <a:r>
              <a:rPr lang="en-US" sz="23900" dirty="0">
                <a:gradFill>
                  <a:gsLst>
                    <a:gs pos="2917">
                      <a:schemeClr val="tx1"/>
                    </a:gs>
                    <a:gs pos="30000">
                      <a:schemeClr val="tx1"/>
                    </a:gs>
                  </a:gsLst>
                  <a:lin ang="5400000" scaled="0"/>
                </a:gradFill>
                <a:latin typeface="Pixeboy" panose="02000500000000000000" pitchFamily="2" charset="0"/>
              </a:rPr>
              <a:t>WELCOME</a:t>
            </a:r>
          </a:p>
        </p:txBody>
      </p:sp>
    </p:spTree>
    <p:extLst>
      <p:ext uri="{BB962C8B-B14F-4D97-AF65-F5344CB8AC3E}">
        <p14:creationId xmlns:p14="http://schemas.microsoft.com/office/powerpoint/2010/main" val="1257801523"/>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1964" y="0"/>
            <a:ext cx="3600986" cy="627864"/>
          </a:xfrm>
          <a:prstGeom prst="rect">
            <a:avLst/>
          </a:prstGeom>
          <a:noFill/>
        </p:spPr>
        <p:txBody>
          <a:bodyPr wrap="none" lIns="182880" tIns="146304" rIns="182880" bIns="146304" rtlCol="0">
            <a:spAutoFit/>
          </a:bodyPr>
          <a:lstStyle/>
          <a:p>
            <a:pPr>
              <a:lnSpc>
                <a:spcPct val="90000"/>
              </a:lnSpc>
              <a:spcAft>
                <a:spcPts val="600"/>
              </a:spcAft>
            </a:pPr>
            <a:r>
              <a:rPr lang="en-US" sz="2400" b="1" dirty="0">
                <a:gradFill>
                  <a:gsLst>
                    <a:gs pos="2917">
                      <a:schemeClr val="tx1"/>
                    </a:gs>
                    <a:gs pos="30000">
                      <a:schemeClr val="tx1"/>
                    </a:gs>
                  </a:gsLst>
                  <a:lin ang="5400000" scaled="0"/>
                </a:gradFill>
                <a:latin typeface="SimSun" panose="02010600030101010101" pitchFamily="2" charset="-122"/>
                <a:ea typeface="SimSun" panose="02010600030101010101" pitchFamily="2" charset="-122"/>
              </a:rPr>
              <a:t>Nintendo before Mario</a:t>
            </a:r>
          </a:p>
        </p:txBody>
      </p:sp>
      <p:grpSp>
        <p:nvGrpSpPr>
          <p:cNvPr id="6" name="Group 5"/>
          <p:cNvGrpSpPr/>
          <p:nvPr/>
        </p:nvGrpSpPr>
        <p:grpSpPr>
          <a:xfrm>
            <a:off x="0" y="571500"/>
            <a:ext cx="3924300" cy="6286500"/>
            <a:chOff x="0" y="571500"/>
            <a:chExt cx="3924300" cy="6286500"/>
          </a:xfrm>
        </p:grpSpPr>
        <p:sp>
          <p:nvSpPr>
            <p:cNvPr id="2" name="Rectangle 1"/>
            <p:cNvSpPr/>
            <p:nvPr/>
          </p:nvSpPr>
          <p:spPr bwMode="auto">
            <a:xfrm>
              <a:off x="0" y="571500"/>
              <a:ext cx="3924300" cy="6286500"/>
            </a:xfrm>
            <a:prstGeom prst="rect">
              <a:avLst/>
            </a:prstGeom>
            <a:solidFill>
              <a:srgbClr val="E4E5E7"/>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3200" b="1" dirty="0">
                  <a:solidFill>
                    <a:srgbClr val="312F32"/>
                  </a:solidFill>
                  <a:latin typeface="SimSun" panose="02010600030101010101" pitchFamily="2" charset="-122"/>
                  <a:ea typeface="SimSun" panose="02010600030101010101" pitchFamily="2" charset="-122"/>
                  <a:cs typeface="Segoe UI" pitchFamily="34" charset="0"/>
                </a:rPr>
                <a:t>1889</a:t>
              </a:r>
            </a:p>
            <a:p>
              <a:pPr algn="ctr" defTabSz="932472" fontAlgn="base">
                <a:lnSpc>
                  <a:spcPct val="90000"/>
                </a:lnSpc>
                <a:spcBef>
                  <a:spcPct val="0"/>
                </a:spcBef>
                <a:spcAft>
                  <a:spcPct val="0"/>
                </a:spcAft>
              </a:pPr>
              <a:r>
                <a:rPr lang="en-US" sz="2000" dirty="0">
                  <a:solidFill>
                    <a:schemeClr val="tx1"/>
                  </a:solidFill>
                  <a:ea typeface="Segoe UI" pitchFamily="34" charset="0"/>
                  <a:cs typeface="Segoe UI" pitchFamily="34" charset="0"/>
                </a:rPr>
                <a:t>Cards</a:t>
              </a:r>
            </a:p>
          </p:txBody>
        </p:sp>
        <p:pic>
          <p:nvPicPr>
            <p:cNvPr id="2050" name="Picture 2" descr="http://1.bp.blogspot.com/-aWYE2ZYi_aA/Un-QysXZ1DI/AAAAAAAAH7A/8czo-LtXbr8/s400/nintendo_karuta_01_08.JPG"/>
            <p:cNvPicPr>
              <a:picLocks noChangeAspect="1" noChangeArrowheads="1"/>
            </p:cNvPicPr>
            <p:nvPr/>
          </p:nvPicPr>
          <p:blipFill rotWithShape="1">
            <a:blip r:embed="rId3">
              <a:extLst>
                <a:ext uri="{28A0092B-C50C-407E-A947-70E740481C1C}">
                  <a14:useLocalDpi xmlns:a14="http://schemas.microsoft.com/office/drawing/2010/main" val="0"/>
                </a:ext>
              </a:extLst>
            </a:blip>
            <a:srcRect l="3215" t="44000" r="3249" b="4000"/>
            <a:stretch/>
          </p:blipFill>
          <p:spPr bwMode="auto">
            <a:xfrm>
              <a:off x="76200" y="5265220"/>
              <a:ext cx="3793864" cy="1581861"/>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Nintendo playing cards from the 1960s : gaming"/>
            <p:cNvPicPr>
              <a:picLocks noChangeAspect="1" noChangeArrowheads="1"/>
            </p:cNvPicPr>
            <p:nvPr/>
          </p:nvPicPr>
          <p:blipFill rotWithShape="1">
            <a:blip r:embed="rId4">
              <a:extLst>
                <a:ext uri="{28A0092B-C50C-407E-A947-70E740481C1C}">
                  <a14:useLocalDpi xmlns:a14="http://schemas.microsoft.com/office/drawing/2010/main" val="0"/>
                </a:ext>
              </a:extLst>
            </a:blip>
            <a:srcRect t="3293" b="7655"/>
            <a:stretch/>
          </p:blipFill>
          <p:spPr bwMode="auto">
            <a:xfrm>
              <a:off x="21964" y="3547290"/>
              <a:ext cx="3902336" cy="1707012"/>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Nintendo's Secret History in Kyoto — Kyo Tours Japan"/>
            <p:cNvPicPr>
              <a:picLocks noChangeAspect="1" noChangeArrowheads="1"/>
            </p:cNvPicPr>
            <p:nvPr/>
          </p:nvPicPr>
          <p:blipFill rotWithShape="1">
            <a:blip r:embed="rId5">
              <a:extLst>
                <a:ext uri="{28A0092B-C50C-407E-A947-70E740481C1C}">
                  <a14:useLocalDpi xmlns:a14="http://schemas.microsoft.com/office/drawing/2010/main" val="0"/>
                </a:ext>
              </a:extLst>
            </a:blip>
            <a:srcRect t="11828" b="9710"/>
            <a:stretch/>
          </p:blipFill>
          <p:spPr bwMode="auto">
            <a:xfrm>
              <a:off x="21964" y="1485900"/>
              <a:ext cx="3902336" cy="204224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 name="Group 8"/>
          <p:cNvGrpSpPr/>
          <p:nvPr/>
        </p:nvGrpSpPr>
        <p:grpSpPr>
          <a:xfrm>
            <a:off x="4038600" y="571500"/>
            <a:ext cx="3886200" cy="6286500"/>
            <a:chOff x="4038600" y="571500"/>
            <a:chExt cx="3886200" cy="6286500"/>
          </a:xfrm>
        </p:grpSpPr>
        <p:sp>
          <p:nvSpPr>
            <p:cNvPr id="3" name="Rectangle 2"/>
            <p:cNvSpPr/>
            <p:nvPr/>
          </p:nvSpPr>
          <p:spPr bwMode="auto">
            <a:xfrm>
              <a:off x="4038600" y="571500"/>
              <a:ext cx="3886200" cy="6286500"/>
            </a:xfrm>
            <a:prstGeom prst="rect">
              <a:avLst/>
            </a:prstGeom>
            <a:solidFill>
              <a:srgbClr val="66A457"/>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3200" b="1" dirty="0">
                  <a:solidFill>
                    <a:schemeClr val="bg1"/>
                  </a:solidFill>
                  <a:latin typeface="SimSun" panose="02010600030101010101" pitchFamily="2" charset="-122"/>
                  <a:ea typeface="SimSun" panose="02010600030101010101" pitchFamily="2" charset="-122"/>
                  <a:cs typeface="Segoe UI" pitchFamily="34" charset="0"/>
                </a:rPr>
                <a:t>1965</a:t>
              </a:r>
              <a:endParaRPr lang="en-US" sz="2400" b="1" dirty="0">
                <a:solidFill>
                  <a:schemeClr val="bg1"/>
                </a:solidFill>
                <a:latin typeface="SimSun" panose="02010600030101010101" pitchFamily="2" charset="-122"/>
                <a:ea typeface="SimSun" panose="02010600030101010101" pitchFamily="2" charset="-122"/>
                <a:cs typeface="Segoe UI" pitchFamily="34" charset="0"/>
              </a:endParaRPr>
            </a:p>
            <a:p>
              <a:pPr algn="ctr" defTabSz="932472" fontAlgn="base">
                <a:lnSpc>
                  <a:spcPct val="90000"/>
                </a:lnSpc>
                <a:spcBef>
                  <a:spcPct val="0"/>
                </a:spcBef>
                <a:spcAft>
                  <a:spcPct val="0"/>
                </a:spcAft>
              </a:pPr>
              <a:r>
                <a:rPr lang="en-US" sz="2000" dirty="0">
                  <a:solidFill>
                    <a:schemeClr val="bg1">
                      <a:lumMod val="95000"/>
                    </a:schemeClr>
                  </a:solidFill>
                  <a:ea typeface="Segoe UI" pitchFamily="34" charset="0"/>
                  <a:cs typeface="Segoe UI" pitchFamily="34" charset="0"/>
                </a:rPr>
                <a:t>Toys</a:t>
              </a:r>
              <a:endParaRPr lang="en-US" sz="2400" dirty="0">
                <a:solidFill>
                  <a:schemeClr val="bg1">
                    <a:lumMod val="95000"/>
                  </a:schemeClr>
                </a:solidFill>
                <a:ea typeface="Segoe UI" pitchFamily="34" charset="0"/>
                <a:cs typeface="Segoe UI" pitchFamily="34" charset="0"/>
              </a:endParaRPr>
            </a:p>
          </p:txBody>
        </p:sp>
        <p:pic>
          <p:nvPicPr>
            <p:cNvPr id="2062" name="Picture 14" descr="http://1.bp.blogspot.com/-QL7jUHwEQWo/TqP8-pvyfxI/AAAAAAAABWA/AqyPwD9oDMY/s1600/nintendo_baseball_07a.JPG"/>
            <p:cNvPicPr>
              <a:picLocks noChangeAspect="1" noChangeArrowheads="1"/>
            </p:cNvPicPr>
            <p:nvPr/>
          </p:nvPicPr>
          <p:blipFill rotWithShape="1">
            <a:blip r:embed="rId6">
              <a:extLst>
                <a:ext uri="{28A0092B-C50C-407E-A947-70E740481C1C}">
                  <a14:useLocalDpi xmlns:a14="http://schemas.microsoft.com/office/drawing/2010/main" val="0"/>
                </a:ext>
              </a:extLst>
            </a:blip>
            <a:srcRect t="3926" b="1847"/>
            <a:stretch/>
          </p:blipFill>
          <p:spPr bwMode="auto">
            <a:xfrm>
              <a:off x="4052493" y="1485900"/>
              <a:ext cx="3872306" cy="2736548"/>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https://2.bp.blogspot.com/-KvT0Hn6mzM8/XMbo6x1MCoI/AAAAAAAAK4c/BEtjPvLFCSA7uIiAaJDVhS32IPsW-EapwCLcBGAs/s1600/nintendo_home_bowling_00.jpg"/>
            <p:cNvPicPr>
              <a:picLocks noChangeAspect="1" noChangeArrowheads="1"/>
            </p:cNvPicPr>
            <p:nvPr/>
          </p:nvPicPr>
          <p:blipFill>
            <a:blip r:embed="rId7" cstate="hqprint">
              <a:extLst>
                <a:ext uri="{28A0092B-C50C-407E-A947-70E740481C1C}">
                  <a14:useLocalDpi xmlns:a14="http://schemas.microsoft.com/office/drawing/2010/main" val="0"/>
                </a:ext>
              </a:extLst>
            </a:blip>
            <a:srcRect/>
            <a:stretch>
              <a:fillRect/>
            </a:stretch>
          </p:blipFill>
          <p:spPr bwMode="auto">
            <a:xfrm>
              <a:off x="4052494" y="4259691"/>
              <a:ext cx="3872305" cy="726057"/>
            </a:xfrm>
            <a:prstGeom prst="rect">
              <a:avLst/>
            </a:prstGeom>
            <a:noFill/>
            <a:extLst>
              <a:ext uri="{909E8E84-426E-40DD-AFC4-6F175D3DCCD1}">
                <a14:hiddenFill xmlns:a14="http://schemas.microsoft.com/office/drawing/2010/main">
                  <a:solidFill>
                    <a:srgbClr val="FFFFFF"/>
                  </a:solidFill>
                </a14:hiddenFill>
              </a:ext>
            </a:extLst>
          </p:spPr>
        </p:pic>
        <p:pic>
          <p:nvPicPr>
            <p:cNvPr id="2066" name="Picture 18" descr="http://4.bp.blogspot.com/-uS3En8jYAbs/T4qy3A0DZWI/AAAAAAAADTo/GuA60FTTHTg/s1600/ultra_games_1_03.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052494" y="5022992"/>
              <a:ext cx="3872305" cy="442441"/>
            </a:xfrm>
            <a:prstGeom prst="rect">
              <a:avLst/>
            </a:prstGeom>
            <a:noFill/>
            <a:extLst>
              <a:ext uri="{909E8E84-426E-40DD-AFC4-6F175D3DCCD1}">
                <a14:hiddenFill xmlns:a14="http://schemas.microsoft.com/office/drawing/2010/main">
                  <a:solidFill>
                    <a:srgbClr val="FFFFFF"/>
                  </a:solidFill>
                </a14:hiddenFill>
              </a:ext>
            </a:extLst>
          </p:spPr>
        </p:pic>
        <p:pic>
          <p:nvPicPr>
            <p:cNvPr id="2068" name="Picture 20" descr="http://4.bp.blogspot.com/--6CjOCqiIkI/TlVZ9oEJEWI/AAAAAAAABAQ/CDkKQjaFg30/s1600/mini_games_intro_13.JPG"/>
            <p:cNvPicPr>
              <a:picLocks noChangeAspect="1" noChangeArrowheads="1"/>
            </p:cNvPicPr>
            <p:nvPr/>
          </p:nvPicPr>
          <p:blipFill rotWithShape="1">
            <a:blip r:embed="rId9">
              <a:extLst>
                <a:ext uri="{28A0092B-C50C-407E-A947-70E740481C1C}">
                  <a14:useLocalDpi xmlns:a14="http://schemas.microsoft.com/office/drawing/2010/main" val="0"/>
                </a:ext>
              </a:extLst>
            </a:blip>
            <a:srcRect b="3473"/>
            <a:stretch/>
          </p:blipFill>
          <p:spPr bwMode="auto">
            <a:xfrm>
              <a:off x="4121391" y="5547656"/>
              <a:ext cx="3734509" cy="124618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 name="Group 7"/>
          <p:cNvGrpSpPr/>
          <p:nvPr/>
        </p:nvGrpSpPr>
        <p:grpSpPr>
          <a:xfrm>
            <a:off x="8039100" y="571500"/>
            <a:ext cx="4152900" cy="6283811"/>
            <a:chOff x="8039100" y="571500"/>
            <a:chExt cx="4152900" cy="6283811"/>
          </a:xfrm>
        </p:grpSpPr>
        <p:sp>
          <p:nvSpPr>
            <p:cNvPr id="4" name="Rectangle 3"/>
            <p:cNvSpPr/>
            <p:nvPr/>
          </p:nvSpPr>
          <p:spPr bwMode="auto">
            <a:xfrm>
              <a:off x="8039100" y="571500"/>
              <a:ext cx="4152900" cy="6283811"/>
            </a:xfrm>
            <a:prstGeom prst="rect">
              <a:avLst/>
            </a:prstGeom>
            <a:solidFill>
              <a:srgbClr val="FCD829"/>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3200" b="1" dirty="0">
                  <a:solidFill>
                    <a:srgbClr val="312F32"/>
                  </a:solidFill>
                  <a:latin typeface="SimSun" panose="02010600030101010101" pitchFamily="2" charset="-122"/>
                  <a:ea typeface="SimSun" panose="02010600030101010101" pitchFamily="2" charset="-122"/>
                  <a:cs typeface="Segoe UI" pitchFamily="34" charset="0"/>
                </a:rPr>
                <a:t>1975</a:t>
              </a:r>
              <a:endParaRPr lang="en-US" sz="2400" b="1" dirty="0">
                <a:solidFill>
                  <a:srgbClr val="312F32"/>
                </a:solidFill>
                <a:latin typeface="SimSun" panose="02010600030101010101" pitchFamily="2" charset="-122"/>
                <a:ea typeface="SimSun" panose="02010600030101010101" pitchFamily="2" charset="-122"/>
                <a:cs typeface="Segoe UI" pitchFamily="34" charset="0"/>
              </a:endParaRPr>
            </a:p>
            <a:p>
              <a:pPr algn="ctr" defTabSz="932472" fontAlgn="base">
                <a:lnSpc>
                  <a:spcPct val="90000"/>
                </a:lnSpc>
                <a:spcBef>
                  <a:spcPct val="0"/>
                </a:spcBef>
                <a:spcAft>
                  <a:spcPct val="0"/>
                </a:spcAft>
              </a:pPr>
              <a:r>
                <a:rPr lang="en-US" sz="2000" dirty="0">
                  <a:solidFill>
                    <a:schemeClr val="tx1"/>
                  </a:solidFill>
                  <a:ea typeface="Segoe UI" pitchFamily="34" charset="0"/>
                  <a:cs typeface="Segoe UI" pitchFamily="34" charset="0"/>
                </a:rPr>
                <a:t>Video Games</a:t>
              </a:r>
            </a:p>
          </p:txBody>
        </p:sp>
        <p:pic>
          <p:nvPicPr>
            <p:cNvPr id="2072" name="Picture 24" descr="beforemario: Nintendo EVR Race (EVRレース, 197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057478" y="1499684"/>
              <a:ext cx="4134522" cy="3100892"/>
            </a:xfrm>
            <a:prstGeom prst="rect">
              <a:avLst/>
            </a:prstGeom>
            <a:noFill/>
            <a:extLst>
              <a:ext uri="{909E8E84-426E-40DD-AFC4-6F175D3DCCD1}">
                <a14:hiddenFill xmlns:a14="http://schemas.microsoft.com/office/drawing/2010/main">
                  <a:solidFill>
                    <a:srgbClr val="FFFFFF"/>
                  </a:solidFill>
                </a14:hiddenFill>
              </a:ext>
            </a:extLst>
          </p:spPr>
        </p:pic>
        <p:pic>
          <p:nvPicPr>
            <p:cNvPr id="2082" name="Picture 34" descr="Club Nintendo Limited Game &amp; Watch Ball Japan Console Used Game ..."/>
            <p:cNvPicPr>
              <a:picLocks noChangeAspect="1" noChangeArrowheads="1"/>
            </p:cNvPicPr>
            <p:nvPr/>
          </p:nvPicPr>
          <p:blipFill rotWithShape="1">
            <a:blip r:embed="rId11">
              <a:extLst>
                <a:ext uri="{28A0092B-C50C-407E-A947-70E740481C1C}">
                  <a14:useLocalDpi xmlns:a14="http://schemas.microsoft.com/office/drawing/2010/main" val="0"/>
                </a:ext>
              </a:extLst>
            </a:blip>
            <a:srcRect l="9970" t="12053" r="6710" b="17445"/>
            <a:stretch/>
          </p:blipFill>
          <p:spPr bwMode="auto">
            <a:xfrm>
              <a:off x="9542210" y="4968850"/>
              <a:ext cx="2621716" cy="1663781"/>
            </a:xfrm>
            <a:prstGeom prst="rect">
              <a:avLst/>
            </a:prstGeom>
            <a:noFill/>
            <a:extLst>
              <a:ext uri="{909E8E84-426E-40DD-AFC4-6F175D3DCCD1}">
                <a14:hiddenFill xmlns:a14="http://schemas.microsoft.com/office/drawing/2010/main">
                  <a:solidFill>
                    <a:srgbClr val="FFFFFF"/>
                  </a:solidFill>
                </a14:hiddenFill>
              </a:ext>
            </a:extLst>
          </p:spPr>
        </p:pic>
        <p:pic>
          <p:nvPicPr>
            <p:cNvPr id="2084" name="Picture 36" descr="http://1.bp.blogspot.com/-Kg2Qg_Uso-E/TaA5OTi-c-I/AAAAAAAAAiM/nP-lveyWcZ4/s1600/tv_game_6_beforemario_dot_com_01.jpg"/>
            <p:cNvPicPr>
              <a:picLocks noChangeAspect="1" noChangeArrowheads="1"/>
            </p:cNvPicPr>
            <p:nvPr/>
          </p:nvPicPr>
          <p:blipFill rotWithShape="1">
            <a:blip r:embed="rId12" cstate="hqprint">
              <a:extLst>
                <a:ext uri="{28A0092B-C50C-407E-A947-70E740481C1C}">
                  <a14:useLocalDpi xmlns:a14="http://schemas.microsoft.com/office/drawing/2010/main" val="0"/>
                </a:ext>
              </a:extLst>
            </a:blip>
            <a:srcRect l="9483" t="788" r="10344" b="4170"/>
            <a:stretch/>
          </p:blipFill>
          <p:spPr bwMode="auto">
            <a:xfrm>
              <a:off x="8057478" y="4600576"/>
              <a:ext cx="1421259" cy="2246506"/>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4905971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1+#ppt_w/2"/>
                                          </p:val>
                                        </p:tav>
                                        <p:tav tm="100000">
                                          <p:val>
                                            <p:strVal val="#ppt_x"/>
                                          </p:val>
                                        </p:tav>
                                      </p:tavLst>
                                    </p:anim>
                                    <p:anim calcmode="lin" valueType="num">
                                      <p:cBhvr additive="base">
                                        <p:cTn id="20"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i="1" cap="none" dirty="0">
                <a:latin typeface="SimSun" panose="02010600030101010101" pitchFamily="2" charset="-122"/>
                <a:ea typeface="SimSun" panose="02010600030101010101" pitchFamily="2" charset="-122"/>
              </a:rPr>
              <a:t>Donkey Kong </a:t>
            </a:r>
            <a:r>
              <a:rPr lang="en-US" sz="3600" cap="none" dirty="0">
                <a:latin typeface="SimSun" panose="02010600030101010101" pitchFamily="2" charset="-122"/>
                <a:ea typeface="SimSun" panose="02010600030101010101" pitchFamily="2" charset="-122"/>
              </a:rPr>
              <a:t>(1981)</a:t>
            </a:r>
          </a:p>
        </p:txBody>
      </p:sp>
      <p:sp>
        <p:nvSpPr>
          <p:cNvPr id="3" name="Content Placeholder 2"/>
          <p:cNvSpPr>
            <a:spLocks noGrp="1"/>
          </p:cNvSpPr>
          <p:nvPr>
            <p:ph idx="1"/>
          </p:nvPr>
        </p:nvSpPr>
        <p:spPr>
          <a:xfrm>
            <a:off x="413084" y="1200150"/>
            <a:ext cx="6025816" cy="5257800"/>
          </a:xfrm>
        </p:spPr>
        <p:txBody>
          <a:bodyPr>
            <a:normAutofit/>
          </a:bodyPr>
          <a:lstStyle/>
          <a:p>
            <a:endParaRPr lang="en-US" dirty="0"/>
          </a:p>
          <a:p>
            <a:r>
              <a:rPr lang="en-US" dirty="0"/>
              <a:t>Arcade game</a:t>
            </a:r>
          </a:p>
          <a:p>
            <a:r>
              <a:rPr lang="en-US" dirty="0"/>
              <a:t>Shigeru Miyamoto &amp; </a:t>
            </a:r>
            <a:r>
              <a:rPr lang="en-US" dirty="0" err="1"/>
              <a:t>Gunpei</a:t>
            </a:r>
            <a:r>
              <a:rPr lang="en-US" dirty="0"/>
              <a:t> Yokoi</a:t>
            </a:r>
          </a:p>
          <a:p>
            <a:r>
              <a:rPr lang="en-US" dirty="0"/>
              <a:t>First story-driven game ever!</a:t>
            </a:r>
          </a:p>
          <a:p>
            <a:r>
              <a:rPr lang="en-US" dirty="0"/>
              <a:t>Inspired by </a:t>
            </a:r>
            <a:r>
              <a:rPr lang="en-US" i="1" dirty="0"/>
              <a:t>Popeye</a:t>
            </a:r>
            <a:r>
              <a:rPr lang="en-US" dirty="0"/>
              <a:t>, </a:t>
            </a:r>
            <a:r>
              <a:rPr lang="en-US" i="1" dirty="0"/>
              <a:t>King Kong</a:t>
            </a:r>
            <a:endParaRPr lang="en-US" dirty="0"/>
          </a:p>
          <a:p>
            <a:r>
              <a:rPr lang="en-US" dirty="0"/>
              <a:t>The first true </a:t>
            </a:r>
            <a:r>
              <a:rPr lang="en-US" b="1" dirty="0"/>
              <a:t>platformer</a:t>
            </a:r>
            <a:endParaRPr lang="en-US" dirty="0"/>
          </a:p>
          <a:p>
            <a:r>
              <a:rPr lang="en-US" dirty="0"/>
              <a:t>Groundbreaking graphics</a:t>
            </a:r>
          </a:p>
          <a:p>
            <a:r>
              <a:rPr lang="en-US" dirty="0"/>
              <a:t>The hero was Mr. Video / </a:t>
            </a:r>
            <a:r>
              <a:rPr lang="en-US" dirty="0" err="1"/>
              <a:t>Jumpman</a:t>
            </a:r>
            <a:endParaRPr lang="en-US" dirty="0"/>
          </a:p>
          <a:p>
            <a:endParaRPr lang="en-US" dirty="0"/>
          </a:p>
          <a:p>
            <a:endParaRPr lang="en-US" dirty="0"/>
          </a:p>
        </p:txBody>
      </p:sp>
      <p:pic>
        <p:nvPicPr>
          <p:cNvPr id="9218" name="Picture 2" descr="Image result for donkey kong original 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6608209" y="1200150"/>
            <a:ext cx="5202791"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23101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fade">
                                      <p:cBhvr>
                                        <p:cTn id="37" dur="500"/>
                                        <p:tgtEl>
                                          <p:spTgt spid="3">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9218"/>
                                        </p:tgtEl>
                                        <p:attrNameLst>
                                          <p:attrName>style.visibility</p:attrName>
                                        </p:attrNameLst>
                                      </p:cBhvr>
                                      <p:to>
                                        <p:strVal val="visible"/>
                                      </p:to>
                                    </p:set>
                                    <p:animEffect transition="in" filter="fade">
                                      <p:cBhvr>
                                        <p:cTn id="42" dur="500"/>
                                        <p:tgtEl>
                                          <p:spTgt spid="92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cap="none" dirty="0">
                <a:latin typeface="SimSun" panose="02010600030101010101" pitchFamily="2" charset="-122"/>
                <a:ea typeface="SimSun" panose="02010600030101010101" pitchFamily="2" charset="-122"/>
              </a:rPr>
              <a:t>It's-a Me!</a:t>
            </a:r>
          </a:p>
        </p:txBody>
      </p:sp>
      <p:sp>
        <p:nvSpPr>
          <p:cNvPr id="3" name="Content Placeholder 2"/>
          <p:cNvSpPr>
            <a:spLocks noGrp="1"/>
          </p:cNvSpPr>
          <p:nvPr>
            <p:ph sz="half" idx="1"/>
          </p:nvPr>
        </p:nvSpPr>
        <p:spPr>
          <a:xfrm>
            <a:off x="6324599" y="1257328"/>
            <a:ext cx="5486401" cy="5257738"/>
          </a:xfrm>
          <a:solidFill>
            <a:schemeClr val="accent6"/>
          </a:solidFill>
        </p:spPr>
        <p:txBody>
          <a:bodyPr>
            <a:normAutofit/>
          </a:bodyPr>
          <a:lstStyle/>
          <a:p>
            <a:pPr marL="57150" indent="0" algn="ctr">
              <a:buNone/>
            </a:pPr>
            <a:r>
              <a:rPr lang="en-US" sz="3200" b="1" dirty="0"/>
              <a:t>Mario Now</a:t>
            </a:r>
          </a:p>
        </p:txBody>
      </p:sp>
      <p:sp>
        <p:nvSpPr>
          <p:cNvPr id="4" name="Content Placeholder 3"/>
          <p:cNvSpPr>
            <a:spLocks noGrp="1"/>
          </p:cNvSpPr>
          <p:nvPr>
            <p:ph sz="half" idx="2"/>
          </p:nvPr>
        </p:nvSpPr>
        <p:spPr>
          <a:xfrm>
            <a:off x="381000" y="1210263"/>
            <a:ext cx="5486400" cy="5257739"/>
          </a:xfrm>
          <a:solidFill>
            <a:schemeClr val="tx1">
              <a:lumMod val="50000"/>
            </a:schemeClr>
          </a:solidFill>
        </p:spPr>
        <p:txBody>
          <a:bodyPr>
            <a:normAutofit/>
          </a:bodyPr>
          <a:lstStyle/>
          <a:p>
            <a:pPr marL="57150" indent="0" algn="ctr">
              <a:buNone/>
            </a:pPr>
            <a:r>
              <a:rPr lang="en-US" sz="3200" b="1" dirty="0">
                <a:solidFill>
                  <a:schemeClr val="bg1"/>
                </a:solidFill>
              </a:rPr>
              <a:t>Mario Then</a:t>
            </a:r>
          </a:p>
        </p:txBody>
      </p:sp>
      <p:pic>
        <p:nvPicPr>
          <p:cNvPr id="2052" name="Picture 4" descr="Nintendo of America on Twitter: &quot;Nintendo and Illumination are ..."/>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67499" y="1485897"/>
            <a:ext cx="4800600" cy="48006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8" descr="Download Free png Mario The Jumpman - Mario Bros 8 Bits Png Free ..."/>
          <p:cNvPicPr>
            <a:picLocks noChangeAspect="1" noChangeArrowheads="1"/>
          </p:cNvPicPr>
          <p:nvPr/>
        </p:nvPicPr>
        <p:blipFill>
          <a:blip r:embed="rId6">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970084" y="1785934"/>
            <a:ext cx="4308231" cy="4200525"/>
          </a:xfrm>
          <a:prstGeom prst="rect">
            <a:avLst/>
          </a:prstGeom>
          <a:noFill/>
          <a:extLst>
            <a:ext uri="{909E8E84-426E-40DD-AFC4-6F175D3DCCD1}">
              <a14:hiddenFill xmlns:a14="http://schemas.microsoft.com/office/drawing/2010/main">
                <a:solidFill>
                  <a:srgbClr val="FFFFFF"/>
                </a:solidFill>
              </a14:hiddenFill>
            </a:ext>
          </a:extLst>
        </p:spPr>
      </p:pic>
      <p:pic>
        <p:nvPicPr>
          <p:cNvPr id="5" name="sm64_mario_its_me">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6362699" y="6210266"/>
            <a:ext cx="609600" cy="609600"/>
          </a:xfrm>
          <a:prstGeom prst="rect">
            <a:avLst/>
          </a:prstGeom>
        </p:spPr>
      </p:pic>
    </p:spTree>
    <p:extLst>
      <p:ext uri="{BB962C8B-B14F-4D97-AF65-F5344CB8AC3E}">
        <p14:creationId xmlns:p14="http://schemas.microsoft.com/office/powerpoint/2010/main" val="39085211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891" fill="hold"/>
                                        <p:tgtEl>
                                          <p:spTgt spid="5"/>
                                        </p:tgtEl>
                                      </p:cBhvr>
                                    </p:cmd>
                                  </p:childTnLst>
                                </p:cTn>
                              </p:par>
                            </p:childTnLst>
                          </p:cTn>
                        </p:par>
                        <p:par>
                          <p:cTn id="7" fill="hold">
                            <p:stCondLst>
                              <p:cond delay="1891"/>
                            </p:stCondLst>
                            <p:childTnLst>
                              <p:par>
                                <p:cTn id="8" presetID="10" presetClass="entr" presetSubtype="0" fill="hold" grpId="0" nodeType="afterEffect">
                                  <p:stCondLst>
                                    <p:cond delay="0"/>
                                  </p:stCondLst>
                                  <p:childTnLst>
                                    <p:set>
                                      <p:cBhvr>
                                        <p:cTn id="9" dur="1" fill="hold">
                                          <p:stCondLst>
                                            <p:cond delay="0"/>
                                          </p:stCondLst>
                                        </p:cTn>
                                        <p:tgtEl>
                                          <p:spTgt spid="4">
                                            <p:bg/>
                                          </p:spTgt>
                                        </p:tgtEl>
                                        <p:attrNameLst>
                                          <p:attrName>style.visibility</p:attrName>
                                        </p:attrNameLst>
                                      </p:cBhvr>
                                      <p:to>
                                        <p:strVal val="visible"/>
                                      </p:to>
                                    </p:set>
                                    <p:animEffect transition="in" filter="fade">
                                      <p:cBhvr>
                                        <p:cTn id="10" dur="500"/>
                                        <p:tgtEl>
                                          <p:spTgt spid="4">
                                            <p:bg/>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
                                            <p:txEl>
                                              <p:pRg st="0" end="0"/>
                                            </p:txEl>
                                          </p:spTgt>
                                        </p:tgtEl>
                                        <p:attrNameLst>
                                          <p:attrName>style.visibility</p:attrName>
                                        </p:attrNameLst>
                                      </p:cBhvr>
                                      <p:to>
                                        <p:strVal val="visible"/>
                                      </p:to>
                                    </p:set>
                                    <p:animEffect transition="in" filter="fade">
                                      <p:cBhvr>
                                        <p:cTn id="16" dur="500"/>
                                        <p:tgtEl>
                                          <p:spTgt spid="4">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xEl>
                                              <p:pRg st="0" end="0"/>
                                            </p:txEl>
                                          </p:spTgt>
                                        </p:tgtEl>
                                        <p:attrNameLst>
                                          <p:attrName>style.visibility</p:attrName>
                                        </p:attrNameLst>
                                      </p:cBhvr>
                                      <p:to>
                                        <p:strVal val="visible"/>
                                      </p:to>
                                    </p:set>
                                    <p:animEffect transition="in" filter="fade">
                                      <p:cBhvr>
                                        <p:cTn id="21" dur="500"/>
                                        <p:tgtEl>
                                          <p:spTgt spid="3">
                                            <p:txEl>
                                              <p:pRg st="0" end="0"/>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2052"/>
                                        </p:tgtEl>
                                        <p:attrNameLst>
                                          <p:attrName>style.visibility</p:attrName>
                                        </p:attrNameLst>
                                      </p:cBhvr>
                                      <p:to>
                                        <p:strVal val="visible"/>
                                      </p:to>
                                    </p:set>
                                    <p:animEffect transition="in" filter="fade">
                                      <p:cBhvr>
                                        <p:cTn id="24" dur="500"/>
                                        <p:tgtEl>
                                          <p:spTgt spid="2052"/>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25" fill="hold" display="0">
                  <p:stCondLst>
                    <p:cond delay="indefinite"/>
                  </p:stCondLst>
                  <p:endCondLst>
                    <p:cond evt="onStopAudio" delay="0">
                      <p:tgtEl>
                        <p:sldTgt/>
                      </p:tgtEl>
                    </p:cond>
                  </p:endCondLst>
                </p:cTn>
                <p:tgtEl>
                  <p:spTgt spid="5"/>
                </p:tgtEl>
              </p:cMediaNode>
            </p:audio>
          </p:childTnLst>
        </p:cTn>
      </p:par>
    </p:tnLst>
    <p:bldLst>
      <p:bldP spid="4" grpId="0" uiExpand="1" build="p"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cap="none" dirty="0">
                <a:latin typeface="SimSun" panose="02010600030101010101" pitchFamily="2" charset="-122"/>
                <a:ea typeface="SimSun" panose="02010600030101010101" pitchFamily="2" charset="-122"/>
              </a:rPr>
              <a:t>Why does Mario look the way he does?</a:t>
            </a:r>
          </a:p>
        </p:txBody>
      </p:sp>
      <p:sp>
        <p:nvSpPr>
          <p:cNvPr id="3" name="Content Placeholder 2"/>
          <p:cNvSpPr>
            <a:spLocks noGrp="1"/>
          </p:cNvSpPr>
          <p:nvPr>
            <p:ph idx="1"/>
          </p:nvPr>
        </p:nvSpPr>
        <p:spPr>
          <a:xfrm>
            <a:off x="381000" y="1143000"/>
            <a:ext cx="11430000" cy="1371600"/>
          </a:xfrm>
        </p:spPr>
        <p:txBody>
          <a:bodyPr/>
          <a:lstStyle/>
          <a:p>
            <a:pPr marL="57150" indent="0" algn="ctr">
              <a:buNone/>
            </a:pPr>
            <a:r>
              <a:rPr lang="en-US" sz="6000" dirty="0"/>
              <a:t>Graphical limitations!</a:t>
            </a:r>
          </a:p>
          <a:p>
            <a:pPr marL="57150" indent="0">
              <a:buNone/>
            </a:pPr>
            <a:endParaRPr lang="en-US" dirty="0"/>
          </a:p>
        </p:txBody>
      </p:sp>
      <p:pic>
        <p:nvPicPr>
          <p:cNvPr id="3074" name="Picture 2" descr="Super Mario Odyssey Hack Infects The Game With Adult Images"/>
          <p:cNvPicPr>
            <a:picLocks noChangeAspect="1" noChangeArrowheads="1"/>
          </p:cNvPicPr>
          <p:nvPr/>
        </p:nvPicPr>
        <p:blipFill rotWithShape="1">
          <a:blip r:embed="rId3">
            <a:extLst>
              <a:ext uri="{28A0092B-C50C-407E-A947-70E740481C1C}">
                <a14:useLocalDpi xmlns:a14="http://schemas.microsoft.com/office/drawing/2010/main" val="0"/>
              </a:ext>
            </a:extLst>
          </a:blip>
          <a:srcRect l="20505" r="28246"/>
          <a:stretch/>
        </p:blipFill>
        <p:spPr bwMode="auto">
          <a:xfrm>
            <a:off x="9753600" y="4534830"/>
            <a:ext cx="2286000" cy="232317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beautifully bad graphics — Jumpman Donkey Kong | Arcade | 198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81400" y="2578367"/>
            <a:ext cx="4153830" cy="4153830"/>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p:cNvCxnSpPr>
            <a:stCxn id="8" idx="3"/>
          </p:cNvCxnSpPr>
          <p:nvPr/>
        </p:nvCxnSpPr>
        <p:spPr>
          <a:xfrm>
            <a:off x="3124200" y="3038311"/>
            <a:ext cx="1373605" cy="100394"/>
          </a:xfrm>
          <a:prstGeom prst="straightConnector1">
            <a:avLst/>
          </a:prstGeom>
          <a:ln w="79375">
            <a:solidFill>
              <a:srgbClr val="F83800"/>
            </a:solidFill>
            <a:miter lim="800000"/>
            <a:headEnd type="none"/>
            <a:tailEnd type="triangle"/>
          </a:ln>
        </p:spPr>
        <p:style>
          <a:lnRef idx="1">
            <a:schemeClr val="dk1"/>
          </a:lnRef>
          <a:fillRef idx="0">
            <a:schemeClr val="dk1"/>
          </a:fillRef>
          <a:effectRef idx="0">
            <a:schemeClr val="dk1"/>
          </a:effectRef>
          <a:fontRef idx="minor">
            <a:schemeClr val="tx1"/>
          </a:fontRef>
        </p:style>
      </p:cxnSp>
      <p:sp>
        <p:nvSpPr>
          <p:cNvPr id="8" name="Rectangle 7"/>
          <p:cNvSpPr/>
          <p:nvPr/>
        </p:nvSpPr>
        <p:spPr bwMode="auto">
          <a:xfrm>
            <a:off x="323850" y="2533322"/>
            <a:ext cx="2800350" cy="1009978"/>
          </a:xfrm>
          <a:prstGeom prst="rect">
            <a:avLst/>
          </a:prstGeom>
          <a:solidFill>
            <a:schemeClr val="tx1"/>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b="1" dirty="0">
                <a:solidFill>
                  <a:schemeClr val="bg1">
                    <a:lumMod val="95000"/>
                  </a:schemeClr>
                </a:solidFill>
                <a:ea typeface="Segoe UI" pitchFamily="34" charset="0"/>
                <a:cs typeface="Segoe UI" pitchFamily="34" charset="0"/>
              </a:rPr>
              <a:t>Hair was too hard to animate</a:t>
            </a:r>
          </a:p>
        </p:txBody>
      </p:sp>
      <p:sp>
        <p:nvSpPr>
          <p:cNvPr id="15" name="Rectangle 14"/>
          <p:cNvSpPr/>
          <p:nvPr/>
        </p:nvSpPr>
        <p:spPr bwMode="auto">
          <a:xfrm>
            <a:off x="8306730" y="3117511"/>
            <a:ext cx="2589870" cy="997289"/>
          </a:xfrm>
          <a:prstGeom prst="rect">
            <a:avLst/>
          </a:prstGeom>
          <a:solidFill>
            <a:schemeClr val="tx1"/>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b="1" dirty="0">
                <a:gradFill>
                  <a:gsLst>
                    <a:gs pos="0">
                      <a:srgbClr val="FFFFFF"/>
                    </a:gs>
                    <a:gs pos="100000">
                      <a:srgbClr val="FFFFFF"/>
                    </a:gs>
                  </a:gsLst>
                  <a:lin ang="5400000" scaled="0"/>
                </a:gradFill>
                <a:ea typeface="Segoe UI" pitchFamily="34" charset="0"/>
                <a:cs typeface="Segoe UI" pitchFamily="34" charset="0"/>
              </a:rPr>
              <a:t>Too few pixels for a mouth</a:t>
            </a:r>
          </a:p>
        </p:txBody>
      </p:sp>
      <p:cxnSp>
        <p:nvCxnSpPr>
          <p:cNvPr id="22" name="Straight Arrow Connector 21"/>
          <p:cNvCxnSpPr>
            <a:stCxn id="15" idx="1"/>
          </p:cNvCxnSpPr>
          <p:nvPr/>
        </p:nvCxnSpPr>
        <p:spPr>
          <a:xfrm flipH="1">
            <a:off x="7239002" y="3616156"/>
            <a:ext cx="1067728" cy="384344"/>
          </a:xfrm>
          <a:prstGeom prst="straightConnector1">
            <a:avLst/>
          </a:prstGeom>
          <a:ln w="79375">
            <a:solidFill>
              <a:srgbClr val="0000BC"/>
            </a:solidFill>
            <a:miter lim="800000"/>
            <a:headEnd type="none"/>
            <a:tailEnd type="triangle"/>
          </a:ln>
        </p:spPr>
        <p:style>
          <a:lnRef idx="1">
            <a:schemeClr val="dk1"/>
          </a:lnRef>
          <a:fillRef idx="0">
            <a:schemeClr val="dk1"/>
          </a:fillRef>
          <a:effectRef idx="0">
            <a:schemeClr val="dk1"/>
          </a:effectRef>
          <a:fontRef idx="minor">
            <a:schemeClr val="tx1"/>
          </a:fontRef>
        </p:style>
      </p:cxnSp>
      <p:sp>
        <p:nvSpPr>
          <p:cNvPr id="26" name="Rectangle 25"/>
          <p:cNvSpPr/>
          <p:nvPr/>
        </p:nvSpPr>
        <p:spPr bwMode="auto">
          <a:xfrm>
            <a:off x="495300" y="4686300"/>
            <a:ext cx="2952285" cy="1028700"/>
          </a:xfrm>
          <a:prstGeom prst="rect">
            <a:avLst/>
          </a:prstGeom>
          <a:solidFill>
            <a:schemeClr val="tx1"/>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b="1" dirty="0">
                <a:solidFill>
                  <a:schemeClr val="bg1">
                    <a:lumMod val="95000"/>
                  </a:schemeClr>
                </a:solidFill>
                <a:ea typeface="Segoe UI" pitchFamily="34" charset="0"/>
                <a:cs typeface="Segoe UI" pitchFamily="34" charset="0"/>
              </a:rPr>
              <a:t>Needed to show arm movements</a:t>
            </a:r>
          </a:p>
        </p:txBody>
      </p:sp>
      <p:cxnSp>
        <p:nvCxnSpPr>
          <p:cNvPr id="28" name="Straight Arrow Connector 27"/>
          <p:cNvCxnSpPr>
            <a:stCxn id="26" idx="3"/>
          </p:cNvCxnSpPr>
          <p:nvPr/>
        </p:nvCxnSpPr>
        <p:spPr>
          <a:xfrm flipV="1">
            <a:off x="3447585" y="4803068"/>
            <a:ext cx="1619715" cy="397582"/>
          </a:xfrm>
          <a:prstGeom prst="straightConnector1">
            <a:avLst/>
          </a:prstGeom>
          <a:ln w="79375">
            <a:solidFill>
              <a:srgbClr val="F83800"/>
            </a:solidFill>
            <a:miter lim="800000"/>
            <a:headEnd type="none"/>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9084826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 calcmode="lin" valueType="num">
                                      <p:cBhvr additive="base">
                                        <p:cTn id="7" dur="500" fill="hold"/>
                                        <p:tgtEl>
                                          <p:spTgt spid="3074"/>
                                        </p:tgtEl>
                                        <p:attrNameLst>
                                          <p:attrName>ppt_x</p:attrName>
                                        </p:attrNameLst>
                                      </p:cBhvr>
                                      <p:tavLst>
                                        <p:tav tm="0">
                                          <p:val>
                                            <p:strVal val="#ppt_x"/>
                                          </p:val>
                                        </p:tav>
                                        <p:tav tm="100000">
                                          <p:val>
                                            <p:strVal val="#ppt_x"/>
                                          </p:val>
                                        </p:tav>
                                      </p:tavLst>
                                    </p:anim>
                                    <p:anim calcmode="lin" valueType="num">
                                      <p:cBhvr additive="base">
                                        <p:cTn id="8" dur="500" fill="hold"/>
                                        <p:tgtEl>
                                          <p:spTgt spid="307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fade">
                                      <p:cBhvr>
                                        <p:cTn id="13" dur="500"/>
                                        <p:tgtEl>
                                          <p:spTgt spid="3">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6" presetClass="entr" presetSubtype="0" fill="hold" nodeType="clickEffect">
                                  <p:stCondLst>
                                    <p:cond delay="0"/>
                                  </p:stCondLst>
                                  <p:childTnLst>
                                    <p:set>
                                      <p:cBhvr>
                                        <p:cTn id="17" dur="1" fill="hold">
                                          <p:stCondLst>
                                            <p:cond delay="0"/>
                                          </p:stCondLst>
                                        </p:cTn>
                                        <p:tgtEl>
                                          <p:spTgt spid="3078"/>
                                        </p:tgtEl>
                                        <p:attrNameLst>
                                          <p:attrName>style.visibility</p:attrName>
                                        </p:attrNameLst>
                                      </p:cBhvr>
                                      <p:to>
                                        <p:strVal val="visible"/>
                                      </p:to>
                                    </p:set>
                                    <p:animEffect transition="in" filter="wipe(down)">
                                      <p:cBhvr>
                                        <p:cTn id="18" dur="580">
                                          <p:stCondLst>
                                            <p:cond delay="0"/>
                                          </p:stCondLst>
                                        </p:cTn>
                                        <p:tgtEl>
                                          <p:spTgt spid="3078"/>
                                        </p:tgtEl>
                                      </p:cBhvr>
                                    </p:animEffect>
                                    <p:anim calcmode="lin" valueType="num">
                                      <p:cBhvr>
                                        <p:cTn id="19" dur="1822" tmFilter="0,0; 0.14,0.36; 0.43,0.73; 0.71,0.91; 1.0,1.0">
                                          <p:stCondLst>
                                            <p:cond delay="0"/>
                                          </p:stCondLst>
                                        </p:cTn>
                                        <p:tgtEl>
                                          <p:spTgt spid="3078"/>
                                        </p:tgtEl>
                                        <p:attrNameLst>
                                          <p:attrName>ppt_x</p:attrName>
                                        </p:attrNameLst>
                                      </p:cBhvr>
                                      <p:tavLst>
                                        <p:tav tm="0">
                                          <p:val>
                                            <p:strVal val="#ppt_x-0.25"/>
                                          </p:val>
                                        </p:tav>
                                        <p:tav tm="100000">
                                          <p:val>
                                            <p:strVal val="#ppt_x"/>
                                          </p:val>
                                        </p:tav>
                                      </p:tavLst>
                                    </p:anim>
                                    <p:anim calcmode="lin" valueType="num">
                                      <p:cBhvr>
                                        <p:cTn id="20" dur="664" tmFilter="0.0,0.0; 0.25,0.07; 0.50,0.2; 0.75,0.467; 1.0,1.0">
                                          <p:stCondLst>
                                            <p:cond delay="0"/>
                                          </p:stCondLst>
                                        </p:cTn>
                                        <p:tgtEl>
                                          <p:spTgt spid="3078"/>
                                        </p:tgtEl>
                                        <p:attrNameLst>
                                          <p:attrName>ppt_y</p:attrName>
                                        </p:attrNameLst>
                                      </p:cBhvr>
                                      <p:tavLst>
                                        <p:tav tm="0" fmla="#ppt_y-sin(pi*$)/3">
                                          <p:val>
                                            <p:fltVal val="0.5"/>
                                          </p:val>
                                        </p:tav>
                                        <p:tav tm="100000">
                                          <p:val>
                                            <p:fltVal val="1"/>
                                          </p:val>
                                        </p:tav>
                                      </p:tavLst>
                                    </p:anim>
                                    <p:anim calcmode="lin" valueType="num">
                                      <p:cBhvr>
                                        <p:cTn id="21" dur="664" tmFilter="0, 0; 0.125,0.2665; 0.25,0.4; 0.375,0.465; 0.5,0.5;  0.625,0.535; 0.75,0.6; 0.875,0.7335; 1,1">
                                          <p:stCondLst>
                                            <p:cond delay="664"/>
                                          </p:stCondLst>
                                        </p:cTn>
                                        <p:tgtEl>
                                          <p:spTgt spid="3078"/>
                                        </p:tgtEl>
                                        <p:attrNameLst>
                                          <p:attrName>ppt_y</p:attrName>
                                        </p:attrNameLst>
                                      </p:cBhvr>
                                      <p:tavLst>
                                        <p:tav tm="0" fmla="#ppt_y-sin(pi*$)/9">
                                          <p:val>
                                            <p:fltVal val="0"/>
                                          </p:val>
                                        </p:tav>
                                        <p:tav tm="100000">
                                          <p:val>
                                            <p:fltVal val="1"/>
                                          </p:val>
                                        </p:tav>
                                      </p:tavLst>
                                    </p:anim>
                                    <p:anim calcmode="lin" valueType="num">
                                      <p:cBhvr>
                                        <p:cTn id="22" dur="332" tmFilter="0, 0; 0.125,0.2665; 0.25,0.4; 0.375,0.465; 0.5,0.5;  0.625,0.535; 0.75,0.6; 0.875,0.7335; 1,1">
                                          <p:stCondLst>
                                            <p:cond delay="1324"/>
                                          </p:stCondLst>
                                        </p:cTn>
                                        <p:tgtEl>
                                          <p:spTgt spid="3078"/>
                                        </p:tgtEl>
                                        <p:attrNameLst>
                                          <p:attrName>ppt_y</p:attrName>
                                        </p:attrNameLst>
                                      </p:cBhvr>
                                      <p:tavLst>
                                        <p:tav tm="0" fmla="#ppt_y-sin(pi*$)/27">
                                          <p:val>
                                            <p:fltVal val="0"/>
                                          </p:val>
                                        </p:tav>
                                        <p:tav tm="100000">
                                          <p:val>
                                            <p:fltVal val="1"/>
                                          </p:val>
                                        </p:tav>
                                      </p:tavLst>
                                    </p:anim>
                                    <p:anim calcmode="lin" valueType="num">
                                      <p:cBhvr>
                                        <p:cTn id="23" dur="164" tmFilter="0, 0; 0.125,0.2665; 0.25,0.4; 0.375,0.465; 0.5,0.5;  0.625,0.535; 0.75,0.6; 0.875,0.7335; 1,1">
                                          <p:stCondLst>
                                            <p:cond delay="1656"/>
                                          </p:stCondLst>
                                        </p:cTn>
                                        <p:tgtEl>
                                          <p:spTgt spid="3078"/>
                                        </p:tgtEl>
                                        <p:attrNameLst>
                                          <p:attrName>ppt_y</p:attrName>
                                        </p:attrNameLst>
                                      </p:cBhvr>
                                      <p:tavLst>
                                        <p:tav tm="0" fmla="#ppt_y-sin(pi*$)/81">
                                          <p:val>
                                            <p:fltVal val="0"/>
                                          </p:val>
                                        </p:tav>
                                        <p:tav tm="100000">
                                          <p:val>
                                            <p:fltVal val="1"/>
                                          </p:val>
                                        </p:tav>
                                      </p:tavLst>
                                    </p:anim>
                                    <p:animScale>
                                      <p:cBhvr>
                                        <p:cTn id="24" dur="26">
                                          <p:stCondLst>
                                            <p:cond delay="650"/>
                                          </p:stCondLst>
                                        </p:cTn>
                                        <p:tgtEl>
                                          <p:spTgt spid="3078"/>
                                        </p:tgtEl>
                                      </p:cBhvr>
                                      <p:to x="100000" y="60000"/>
                                    </p:animScale>
                                    <p:animScale>
                                      <p:cBhvr>
                                        <p:cTn id="25" dur="166" decel="50000">
                                          <p:stCondLst>
                                            <p:cond delay="676"/>
                                          </p:stCondLst>
                                        </p:cTn>
                                        <p:tgtEl>
                                          <p:spTgt spid="3078"/>
                                        </p:tgtEl>
                                      </p:cBhvr>
                                      <p:to x="100000" y="100000"/>
                                    </p:animScale>
                                    <p:animScale>
                                      <p:cBhvr>
                                        <p:cTn id="26" dur="26">
                                          <p:stCondLst>
                                            <p:cond delay="1312"/>
                                          </p:stCondLst>
                                        </p:cTn>
                                        <p:tgtEl>
                                          <p:spTgt spid="3078"/>
                                        </p:tgtEl>
                                      </p:cBhvr>
                                      <p:to x="100000" y="80000"/>
                                    </p:animScale>
                                    <p:animScale>
                                      <p:cBhvr>
                                        <p:cTn id="27" dur="166" decel="50000">
                                          <p:stCondLst>
                                            <p:cond delay="1338"/>
                                          </p:stCondLst>
                                        </p:cTn>
                                        <p:tgtEl>
                                          <p:spTgt spid="3078"/>
                                        </p:tgtEl>
                                      </p:cBhvr>
                                      <p:to x="100000" y="100000"/>
                                    </p:animScale>
                                    <p:animScale>
                                      <p:cBhvr>
                                        <p:cTn id="28" dur="26">
                                          <p:stCondLst>
                                            <p:cond delay="1642"/>
                                          </p:stCondLst>
                                        </p:cTn>
                                        <p:tgtEl>
                                          <p:spTgt spid="3078"/>
                                        </p:tgtEl>
                                      </p:cBhvr>
                                      <p:to x="100000" y="90000"/>
                                    </p:animScale>
                                    <p:animScale>
                                      <p:cBhvr>
                                        <p:cTn id="29" dur="166" decel="50000">
                                          <p:stCondLst>
                                            <p:cond delay="1668"/>
                                          </p:stCondLst>
                                        </p:cTn>
                                        <p:tgtEl>
                                          <p:spTgt spid="3078"/>
                                        </p:tgtEl>
                                      </p:cBhvr>
                                      <p:to x="100000" y="100000"/>
                                    </p:animScale>
                                    <p:animScale>
                                      <p:cBhvr>
                                        <p:cTn id="30" dur="26">
                                          <p:stCondLst>
                                            <p:cond delay="1808"/>
                                          </p:stCondLst>
                                        </p:cTn>
                                        <p:tgtEl>
                                          <p:spTgt spid="3078"/>
                                        </p:tgtEl>
                                      </p:cBhvr>
                                      <p:to x="100000" y="95000"/>
                                    </p:animScale>
                                    <p:animScale>
                                      <p:cBhvr>
                                        <p:cTn id="31" dur="166" decel="50000">
                                          <p:stCondLst>
                                            <p:cond delay="1834"/>
                                          </p:stCondLst>
                                        </p:cTn>
                                        <p:tgtEl>
                                          <p:spTgt spid="3078"/>
                                        </p:tgtEl>
                                      </p:cBhvr>
                                      <p:to x="100000" y="100000"/>
                                    </p:animScale>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8"/>
                                        </p:tgtEl>
                                        <p:attrNameLst>
                                          <p:attrName>style.visibility</p:attrName>
                                        </p:attrNameLst>
                                      </p:cBhvr>
                                      <p:to>
                                        <p:strVal val="visible"/>
                                      </p:to>
                                    </p:set>
                                    <p:animEffect transition="in" filter="fade">
                                      <p:cBhvr>
                                        <p:cTn id="36" dur="500"/>
                                        <p:tgtEl>
                                          <p:spTgt spid="8"/>
                                        </p:tgtEl>
                                      </p:cBhvr>
                                    </p:animEffect>
                                  </p:childTnLst>
                                </p:cTn>
                              </p:par>
                              <p:par>
                                <p:cTn id="37" presetID="10" presetClass="entr" presetSubtype="0" fill="hold" nodeType="withEffect">
                                  <p:stCondLst>
                                    <p:cond delay="0"/>
                                  </p:stCondLst>
                                  <p:childTnLst>
                                    <p:set>
                                      <p:cBhvr>
                                        <p:cTn id="38" dur="1" fill="hold">
                                          <p:stCondLst>
                                            <p:cond delay="0"/>
                                          </p:stCondLst>
                                        </p:cTn>
                                        <p:tgtEl>
                                          <p:spTgt spid="5"/>
                                        </p:tgtEl>
                                        <p:attrNameLst>
                                          <p:attrName>style.visibility</p:attrName>
                                        </p:attrNameLst>
                                      </p:cBhvr>
                                      <p:to>
                                        <p:strVal val="visible"/>
                                      </p:to>
                                    </p:set>
                                    <p:animEffect transition="in" filter="fade">
                                      <p:cBhvr>
                                        <p:cTn id="39" dur="500"/>
                                        <p:tgtEl>
                                          <p:spTgt spid="5"/>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fade">
                                      <p:cBhvr>
                                        <p:cTn id="44" dur="500"/>
                                        <p:tgtEl>
                                          <p:spTgt spid="15"/>
                                        </p:tgtEl>
                                      </p:cBhvr>
                                    </p:animEffect>
                                  </p:childTnLst>
                                </p:cTn>
                              </p:par>
                              <p:par>
                                <p:cTn id="45" presetID="10" presetClass="entr" presetSubtype="0" fill="hold" nodeType="withEffect">
                                  <p:stCondLst>
                                    <p:cond delay="0"/>
                                  </p:stCondLst>
                                  <p:childTnLst>
                                    <p:set>
                                      <p:cBhvr>
                                        <p:cTn id="46" dur="1" fill="hold">
                                          <p:stCondLst>
                                            <p:cond delay="0"/>
                                          </p:stCondLst>
                                        </p:cTn>
                                        <p:tgtEl>
                                          <p:spTgt spid="22"/>
                                        </p:tgtEl>
                                        <p:attrNameLst>
                                          <p:attrName>style.visibility</p:attrName>
                                        </p:attrNameLst>
                                      </p:cBhvr>
                                      <p:to>
                                        <p:strVal val="visible"/>
                                      </p:to>
                                    </p:set>
                                    <p:animEffect transition="in" filter="fade">
                                      <p:cBhvr>
                                        <p:cTn id="47" dur="500"/>
                                        <p:tgtEl>
                                          <p:spTgt spid="22"/>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26"/>
                                        </p:tgtEl>
                                        <p:attrNameLst>
                                          <p:attrName>style.visibility</p:attrName>
                                        </p:attrNameLst>
                                      </p:cBhvr>
                                      <p:to>
                                        <p:strVal val="visible"/>
                                      </p:to>
                                    </p:set>
                                    <p:animEffect transition="in" filter="fade">
                                      <p:cBhvr>
                                        <p:cTn id="52" dur="500"/>
                                        <p:tgtEl>
                                          <p:spTgt spid="26"/>
                                        </p:tgtEl>
                                      </p:cBhvr>
                                    </p:animEffect>
                                  </p:childTnLst>
                                </p:cTn>
                              </p:par>
                              <p:par>
                                <p:cTn id="53" presetID="10" presetClass="entr" presetSubtype="0" fill="hold" nodeType="withEffect">
                                  <p:stCondLst>
                                    <p:cond delay="0"/>
                                  </p:stCondLst>
                                  <p:childTnLst>
                                    <p:set>
                                      <p:cBhvr>
                                        <p:cTn id="54" dur="1" fill="hold">
                                          <p:stCondLst>
                                            <p:cond delay="0"/>
                                          </p:stCondLst>
                                        </p:cTn>
                                        <p:tgtEl>
                                          <p:spTgt spid="28"/>
                                        </p:tgtEl>
                                        <p:attrNameLst>
                                          <p:attrName>style.visibility</p:attrName>
                                        </p:attrNameLst>
                                      </p:cBhvr>
                                      <p:to>
                                        <p:strVal val="visible"/>
                                      </p:to>
                                    </p:set>
                                    <p:animEffect transition="in" filter="fade">
                                      <p:cBhvr>
                                        <p:cTn id="55"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8" grpId="0" animBg="1"/>
      <p:bldP spid="15" grpId="0" animBg="1"/>
      <p:bldP spid="2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cap="none" dirty="0">
                <a:latin typeface="SimSun" panose="02010600030101010101" pitchFamily="2" charset="-122"/>
                <a:ea typeface="SimSun" panose="02010600030101010101" pitchFamily="2" charset="-122"/>
              </a:rPr>
              <a:t>Mario's Early Games</a:t>
            </a:r>
          </a:p>
        </p:txBody>
      </p:sp>
      <p:pic>
        <p:nvPicPr>
          <p:cNvPr id="4098" name="Picture 2" descr="https://upload.wikimedia.org/wikipedia/en/c/cf/Mario_Bros._Gameplay.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914400"/>
            <a:ext cx="2750682" cy="2406847"/>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Refer to capti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3096" y="4152124"/>
            <a:ext cx="2726689" cy="2385854"/>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https://upload.wikimedia.org/wikipedia/en/b/bb/Smb2_comparison.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26197" y="1029109"/>
            <a:ext cx="2519304" cy="2204392"/>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Super Mario Bros. 3 (lift microgame) - Super Mario Wiki, the Mario ..."/>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7600" y="237494"/>
            <a:ext cx="3408220" cy="2272148"/>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https://upload.wikimedia.org/wikipedia/en/e/e1/Sml2.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476899" y="3543300"/>
            <a:ext cx="2793997" cy="2514600"/>
          </a:xfrm>
          <a:prstGeom prst="rect">
            <a:avLst/>
          </a:prstGeom>
          <a:noFill/>
          <a:extLst>
            <a:ext uri="{909E8E84-426E-40DD-AFC4-6F175D3DCCD1}">
              <a14:hiddenFill xmlns:a14="http://schemas.microsoft.com/office/drawing/2010/main">
                <a:solidFill>
                  <a:srgbClr val="FFFFFF"/>
                </a:solidFill>
              </a14:hiddenFill>
            </a:ext>
          </a:extLst>
        </p:spPr>
      </p:pic>
      <p:pic>
        <p:nvPicPr>
          <p:cNvPr id="4110" name="Picture 14" descr="This screenshot shows Mario riding Yoshi during the first level of the game. The scenery shows a jungle environment with floating blocks scattered in the air. The interface displayed around the corners shows the number of lives the player has, the Dragon Coins collected, the player's stored power-up, the level's remaining time, the player's number of coins, and the total score of the playe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177197" y="3615489"/>
            <a:ext cx="3528706" cy="3073834"/>
          </a:xfrm>
          <a:prstGeom prst="rect">
            <a:avLst/>
          </a:prstGeom>
          <a:noFill/>
          <a:extLst>
            <a:ext uri="{909E8E84-426E-40DD-AFC4-6F175D3DCCD1}">
              <a14:hiddenFill xmlns:a14="http://schemas.microsoft.com/office/drawing/2010/main">
                <a:solidFill>
                  <a:srgbClr val="FFFFFF"/>
                </a:solidFill>
              </a14:hiddenFill>
            </a:ext>
          </a:extLst>
        </p:spPr>
      </p:pic>
      <p:cxnSp>
        <p:nvCxnSpPr>
          <p:cNvPr id="5" name="Elbow Connector 4"/>
          <p:cNvCxnSpPr>
            <a:stCxn id="4098" idx="2"/>
            <a:endCxn id="4100" idx="0"/>
          </p:cNvCxnSpPr>
          <p:nvPr/>
        </p:nvCxnSpPr>
        <p:spPr>
          <a:xfrm rot="16200000" flipH="1">
            <a:off x="1565953" y="3511635"/>
            <a:ext cx="830877" cy="450100"/>
          </a:xfrm>
          <a:prstGeom prst="bentConnector3">
            <a:avLst/>
          </a:prstGeom>
          <a:ln w="76200">
            <a:solidFill>
              <a:srgbClr val="5C94FC"/>
            </a:solidFill>
            <a:miter lim="800000"/>
            <a:headEnd type="none"/>
            <a:tailEnd type="triangle"/>
          </a:ln>
        </p:spPr>
        <p:style>
          <a:lnRef idx="1">
            <a:schemeClr val="dk1"/>
          </a:lnRef>
          <a:fillRef idx="0">
            <a:schemeClr val="dk1"/>
          </a:fillRef>
          <a:effectRef idx="0">
            <a:schemeClr val="dk1"/>
          </a:effectRef>
          <a:fontRef idx="minor">
            <a:schemeClr val="tx1"/>
          </a:fontRef>
        </p:style>
      </p:cxnSp>
      <p:cxnSp>
        <p:nvCxnSpPr>
          <p:cNvPr id="7" name="Elbow Connector 6"/>
          <p:cNvCxnSpPr>
            <a:stCxn id="4100" idx="3"/>
            <a:endCxn id="4104" idx="1"/>
          </p:cNvCxnSpPr>
          <p:nvPr/>
        </p:nvCxnSpPr>
        <p:spPr>
          <a:xfrm flipV="1">
            <a:off x="3569785" y="2131305"/>
            <a:ext cx="556412" cy="3213746"/>
          </a:xfrm>
          <a:prstGeom prst="bentConnector3">
            <a:avLst/>
          </a:prstGeom>
          <a:ln w="76200">
            <a:solidFill>
              <a:srgbClr val="5C94FC"/>
            </a:solidFill>
            <a:miter lim="800000"/>
            <a:headEnd type="none"/>
            <a:tailEnd type="triangle"/>
          </a:ln>
        </p:spPr>
        <p:style>
          <a:lnRef idx="1">
            <a:schemeClr val="dk1"/>
          </a:lnRef>
          <a:fillRef idx="0">
            <a:schemeClr val="dk1"/>
          </a:fillRef>
          <a:effectRef idx="0">
            <a:schemeClr val="dk1"/>
          </a:effectRef>
          <a:fontRef idx="minor">
            <a:schemeClr val="tx1"/>
          </a:fontRef>
        </p:style>
      </p:cxnSp>
      <p:cxnSp>
        <p:nvCxnSpPr>
          <p:cNvPr id="9" name="Elbow Connector 8"/>
          <p:cNvCxnSpPr>
            <a:stCxn id="4104" idx="3"/>
            <a:endCxn id="4106" idx="1"/>
          </p:cNvCxnSpPr>
          <p:nvPr/>
        </p:nvCxnSpPr>
        <p:spPr>
          <a:xfrm flipV="1">
            <a:off x="6645501" y="1373568"/>
            <a:ext cx="822099" cy="757737"/>
          </a:xfrm>
          <a:prstGeom prst="bentConnector3">
            <a:avLst/>
          </a:prstGeom>
          <a:ln w="76200">
            <a:solidFill>
              <a:srgbClr val="5C94FC"/>
            </a:solidFill>
            <a:miter lim="800000"/>
            <a:headEnd type="none"/>
            <a:tailEnd type="triangle"/>
          </a:ln>
        </p:spPr>
        <p:style>
          <a:lnRef idx="1">
            <a:schemeClr val="dk1"/>
          </a:lnRef>
          <a:fillRef idx="0">
            <a:schemeClr val="dk1"/>
          </a:fillRef>
          <a:effectRef idx="0">
            <a:schemeClr val="dk1"/>
          </a:effectRef>
          <a:fontRef idx="minor">
            <a:schemeClr val="tx1"/>
          </a:fontRef>
        </p:style>
      </p:cxnSp>
      <p:cxnSp>
        <p:nvCxnSpPr>
          <p:cNvPr id="11" name="Elbow Connector 10"/>
          <p:cNvCxnSpPr>
            <a:stCxn id="4106" idx="3"/>
            <a:endCxn id="4108" idx="0"/>
          </p:cNvCxnSpPr>
          <p:nvPr/>
        </p:nvCxnSpPr>
        <p:spPr>
          <a:xfrm flipH="1">
            <a:off x="9873898" y="1373568"/>
            <a:ext cx="1001922" cy="2169732"/>
          </a:xfrm>
          <a:prstGeom prst="bentConnector4">
            <a:avLst>
              <a:gd name="adj1" fmla="val -22816"/>
              <a:gd name="adj2" fmla="val 76180"/>
            </a:avLst>
          </a:prstGeom>
          <a:ln w="76200">
            <a:solidFill>
              <a:srgbClr val="5C94FC"/>
            </a:solidFill>
            <a:miter lim="800000"/>
            <a:headEnd type="none"/>
            <a:tailEnd type="triangle"/>
          </a:ln>
        </p:spPr>
        <p:style>
          <a:lnRef idx="1">
            <a:schemeClr val="dk1"/>
          </a:lnRef>
          <a:fillRef idx="0">
            <a:schemeClr val="dk1"/>
          </a:fillRef>
          <a:effectRef idx="0">
            <a:schemeClr val="dk1"/>
          </a:effectRef>
          <a:fontRef idx="minor">
            <a:schemeClr val="tx1"/>
          </a:fontRef>
        </p:style>
      </p:cxnSp>
      <p:cxnSp>
        <p:nvCxnSpPr>
          <p:cNvPr id="15" name="Elbow Connector 14"/>
          <p:cNvCxnSpPr>
            <a:stCxn id="4108" idx="1"/>
            <a:endCxn id="4110" idx="3"/>
          </p:cNvCxnSpPr>
          <p:nvPr/>
        </p:nvCxnSpPr>
        <p:spPr>
          <a:xfrm rot="10800000" flipV="1">
            <a:off x="7705903" y="4800600"/>
            <a:ext cx="770996" cy="351806"/>
          </a:xfrm>
          <a:prstGeom prst="bentConnector3">
            <a:avLst/>
          </a:prstGeom>
          <a:ln w="76200">
            <a:solidFill>
              <a:srgbClr val="5C94FC"/>
            </a:solidFill>
            <a:miter lim="800000"/>
            <a:headEnd type="none"/>
            <a:tailEnd type="triangle"/>
          </a:ln>
        </p:spPr>
        <p:style>
          <a:lnRef idx="1">
            <a:schemeClr val="dk1"/>
          </a:lnRef>
          <a:fillRef idx="0">
            <a:schemeClr val="dk1"/>
          </a:fillRef>
          <a:effectRef idx="0">
            <a:schemeClr val="dk1"/>
          </a:effectRef>
          <a:fontRef idx="minor">
            <a:schemeClr val="tx1"/>
          </a:fontRef>
        </p:style>
      </p:cxnSp>
      <p:sp>
        <p:nvSpPr>
          <p:cNvPr id="26" name="TextBox 25"/>
          <p:cNvSpPr txBox="1"/>
          <p:nvPr/>
        </p:nvSpPr>
        <p:spPr>
          <a:xfrm>
            <a:off x="452577" y="3228092"/>
            <a:ext cx="1151597" cy="544765"/>
          </a:xfrm>
          <a:prstGeom prst="rect">
            <a:avLst/>
          </a:prstGeom>
          <a:noFill/>
        </p:spPr>
        <p:txBody>
          <a:bodyPr wrap="none" lIns="182880" tIns="146304" rIns="182880" bIns="146304" rtlCol="0">
            <a:spAutoFit/>
          </a:bodyPr>
          <a:lstStyle/>
          <a:p>
            <a:pPr>
              <a:lnSpc>
                <a:spcPct val="90000"/>
              </a:lnSpc>
              <a:spcAft>
                <a:spcPts val="600"/>
              </a:spcAft>
            </a:pPr>
            <a:r>
              <a:rPr lang="en-US" b="1" dirty="0">
                <a:solidFill>
                  <a:srgbClr val="000000"/>
                </a:solidFill>
              </a:rPr>
              <a:t>Arcade</a:t>
            </a:r>
            <a:endParaRPr lang="en-US" sz="2400" b="1" dirty="0">
              <a:solidFill>
                <a:srgbClr val="000000"/>
              </a:solidFill>
            </a:endParaRPr>
          </a:p>
        </p:txBody>
      </p:sp>
      <p:sp>
        <p:nvSpPr>
          <p:cNvPr id="34" name="TextBox 33"/>
          <p:cNvSpPr txBox="1"/>
          <p:nvPr/>
        </p:nvSpPr>
        <p:spPr>
          <a:xfrm>
            <a:off x="867092" y="6408652"/>
            <a:ext cx="843821" cy="544765"/>
          </a:xfrm>
          <a:prstGeom prst="rect">
            <a:avLst/>
          </a:prstGeom>
          <a:noFill/>
        </p:spPr>
        <p:txBody>
          <a:bodyPr wrap="none" lIns="182880" tIns="146304" rIns="182880" bIns="146304" rtlCol="0">
            <a:spAutoFit/>
          </a:bodyPr>
          <a:lstStyle/>
          <a:p>
            <a:pPr>
              <a:lnSpc>
                <a:spcPct val="90000"/>
              </a:lnSpc>
              <a:spcAft>
                <a:spcPts val="600"/>
              </a:spcAft>
            </a:pPr>
            <a:r>
              <a:rPr lang="en-US" b="1" dirty="0">
                <a:solidFill>
                  <a:srgbClr val="000000"/>
                </a:solidFill>
              </a:rPr>
              <a:t>NES</a:t>
            </a:r>
            <a:endParaRPr lang="en-US" sz="2400" b="1" dirty="0">
              <a:solidFill>
                <a:srgbClr val="000000"/>
              </a:solidFill>
            </a:endParaRPr>
          </a:p>
        </p:txBody>
      </p:sp>
      <p:sp>
        <p:nvSpPr>
          <p:cNvPr id="35" name="TextBox 34"/>
          <p:cNvSpPr txBox="1"/>
          <p:nvPr/>
        </p:nvSpPr>
        <p:spPr>
          <a:xfrm>
            <a:off x="5801680" y="663526"/>
            <a:ext cx="843821" cy="544765"/>
          </a:xfrm>
          <a:prstGeom prst="rect">
            <a:avLst/>
          </a:prstGeom>
          <a:noFill/>
        </p:spPr>
        <p:txBody>
          <a:bodyPr wrap="none" lIns="182880" tIns="146304" rIns="182880" bIns="146304" rtlCol="0">
            <a:spAutoFit/>
          </a:bodyPr>
          <a:lstStyle/>
          <a:p>
            <a:pPr>
              <a:lnSpc>
                <a:spcPct val="90000"/>
              </a:lnSpc>
              <a:spcAft>
                <a:spcPts val="600"/>
              </a:spcAft>
            </a:pPr>
            <a:r>
              <a:rPr lang="en-US" b="1" dirty="0">
                <a:solidFill>
                  <a:srgbClr val="000000"/>
                </a:solidFill>
              </a:rPr>
              <a:t>NES</a:t>
            </a:r>
            <a:endParaRPr lang="en-US" sz="2400" b="1" dirty="0">
              <a:solidFill>
                <a:srgbClr val="000000"/>
              </a:solidFill>
            </a:endParaRPr>
          </a:p>
        </p:txBody>
      </p:sp>
      <p:sp>
        <p:nvSpPr>
          <p:cNvPr id="36" name="TextBox 35"/>
          <p:cNvSpPr txBox="1"/>
          <p:nvPr/>
        </p:nvSpPr>
        <p:spPr>
          <a:xfrm>
            <a:off x="7467600" y="2426428"/>
            <a:ext cx="843821" cy="544765"/>
          </a:xfrm>
          <a:prstGeom prst="rect">
            <a:avLst/>
          </a:prstGeom>
          <a:noFill/>
        </p:spPr>
        <p:txBody>
          <a:bodyPr wrap="none" lIns="182880" tIns="146304" rIns="182880" bIns="146304" rtlCol="0">
            <a:spAutoFit/>
          </a:bodyPr>
          <a:lstStyle/>
          <a:p>
            <a:pPr>
              <a:lnSpc>
                <a:spcPct val="90000"/>
              </a:lnSpc>
              <a:spcAft>
                <a:spcPts val="600"/>
              </a:spcAft>
            </a:pPr>
            <a:r>
              <a:rPr lang="en-US" b="1" dirty="0">
                <a:solidFill>
                  <a:srgbClr val="000000"/>
                </a:solidFill>
              </a:rPr>
              <a:t>NES</a:t>
            </a:r>
            <a:endParaRPr lang="en-US" sz="2400" b="1" dirty="0">
              <a:solidFill>
                <a:srgbClr val="000000"/>
              </a:solidFill>
            </a:endParaRPr>
          </a:p>
        </p:txBody>
      </p:sp>
      <p:sp>
        <p:nvSpPr>
          <p:cNvPr id="37" name="TextBox 36"/>
          <p:cNvSpPr txBox="1"/>
          <p:nvPr/>
        </p:nvSpPr>
        <p:spPr>
          <a:xfrm>
            <a:off x="9922241" y="3191919"/>
            <a:ext cx="1561966" cy="544765"/>
          </a:xfrm>
          <a:prstGeom prst="rect">
            <a:avLst/>
          </a:prstGeom>
          <a:noFill/>
        </p:spPr>
        <p:txBody>
          <a:bodyPr wrap="none" lIns="182880" tIns="146304" rIns="182880" bIns="146304" rtlCol="0">
            <a:spAutoFit/>
          </a:bodyPr>
          <a:lstStyle/>
          <a:p>
            <a:pPr>
              <a:lnSpc>
                <a:spcPct val="90000"/>
              </a:lnSpc>
              <a:spcAft>
                <a:spcPts val="600"/>
              </a:spcAft>
            </a:pPr>
            <a:r>
              <a:rPr lang="en-US" b="1" dirty="0">
                <a:solidFill>
                  <a:srgbClr val="000000"/>
                </a:solidFill>
              </a:rPr>
              <a:t>GAMEBOY</a:t>
            </a:r>
            <a:endParaRPr lang="en-US" sz="2400" b="1" dirty="0">
              <a:solidFill>
                <a:srgbClr val="000000"/>
              </a:solidFill>
            </a:endParaRPr>
          </a:p>
        </p:txBody>
      </p:sp>
      <p:sp>
        <p:nvSpPr>
          <p:cNvPr id="38" name="TextBox 37"/>
          <p:cNvSpPr txBox="1"/>
          <p:nvPr/>
        </p:nvSpPr>
        <p:spPr>
          <a:xfrm>
            <a:off x="6708194" y="3237152"/>
            <a:ext cx="997709" cy="544765"/>
          </a:xfrm>
          <a:prstGeom prst="rect">
            <a:avLst/>
          </a:prstGeom>
          <a:noFill/>
        </p:spPr>
        <p:txBody>
          <a:bodyPr wrap="none" lIns="182880" tIns="146304" rIns="182880" bIns="146304" rtlCol="0">
            <a:spAutoFit/>
          </a:bodyPr>
          <a:lstStyle/>
          <a:p>
            <a:pPr>
              <a:lnSpc>
                <a:spcPct val="90000"/>
              </a:lnSpc>
              <a:spcAft>
                <a:spcPts val="600"/>
              </a:spcAft>
            </a:pPr>
            <a:r>
              <a:rPr lang="en-US" b="1" dirty="0">
                <a:solidFill>
                  <a:srgbClr val="000000"/>
                </a:solidFill>
              </a:rPr>
              <a:t>SNES</a:t>
            </a:r>
            <a:endParaRPr lang="en-US" sz="2400" b="1" dirty="0">
              <a:solidFill>
                <a:srgbClr val="000000"/>
              </a:solidFill>
            </a:endParaRPr>
          </a:p>
        </p:txBody>
      </p:sp>
    </p:spTree>
    <p:extLst>
      <p:ext uri="{BB962C8B-B14F-4D97-AF65-F5344CB8AC3E}">
        <p14:creationId xmlns:p14="http://schemas.microsoft.com/office/powerpoint/2010/main" val="3129185237"/>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82880"/>
            <a:ext cx="11465622" cy="914400"/>
          </a:xfrm>
        </p:spPr>
        <p:txBody>
          <a:bodyPr>
            <a:normAutofit/>
          </a:bodyPr>
          <a:lstStyle/>
          <a:p>
            <a:r>
              <a:rPr lang="en-US" sz="3600" cap="none" dirty="0">
                <a:latin typeface="SimSun" panose="02010600030101010101" pitchFamily="2" charset="-122"/>
                <a:ea typeface="SimSun" panose="02010600030101010101" pitchFamily="2" charset="-122"/>
              </a:rPr>
              <a:t>Platformers</a:t>
            </a:r>
          </a:p>
        </p:txBody>
      </p:sp>
      <p:pic>
        <p:nvPicPr>
          <p:cNvPr id="5124" name="Picture 4" descr="Amy Rose GIF - Find &amp; Share on GIPHY"/>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381000" y="1257300"/>
            <a:ext cx="4953000" cy="5486400"/>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Kirby Super Star [ENG] — Steemit"/>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5334000" y="1257300"/>
            <a:ext cx="4762500" cy="3162301"/>
          </a:xfrm>
          <a:prstGeom prst="rect">
            <a:avLst/>
          </a:prstGeom>
          <a:noFill/>
          <a:extLst>
            <a:ext uri="{909E8E84-426E-40DD-AFC4-6F175D3DCCD1}">
              <a14:hiddenFill xmlns:a14="http://schemas.microsoft.com/office/drawing/2010/main">
                <a:solidFill>
                  <a:srgbClr val="FFFFFF"/>
                </a:solidFill>
              </a14:hiddenFill>
            </a:ext>
          </a:extLst>
        </p:spPr>
      </p:pic>
      <p:pic>
        <p:nvPicPr>
          <p:cNvPr id="5140" name="Picture 20" descr="[crop output image]"/>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10096500" y="1233237"/>
            <a:ext cx="1750122" cy="3186364"/>
          </a:xfrm>
          <a:prstGeom prst="rect">
            <a:avLst/>
          </a:prstGeom>
          <a:noFill/>
          <a:extLst>
            <a:ext uri="{909E8E84-426E-40DD-AFC4-6F175D3DCCD1}">
              <a14:hiddenFill xmlns:a14="http://schemas.microsoft.com/office/drawing/2010/main">
                <a:solidFill>
                  <a:srgbClr val="FFFFFF"/>
                </a:solidFill>
              </a14:hiddenFill>
            </a:ext>
          </a:extLst>
        </p:spPr>
      </p:pic>
      <p:pic>
        <p:nvPicPr>
          <p:cNvPr id="5146" name="Picture 26" descr="[crop output image]"/>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5334000" y="4203777"/>
            <a:ext cx="6512622" cy="25399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88042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124"/>
                                        </p:tgtEl>
                                        <p:attrNameLst>
                                          <p:attrName>style.visibility</p:attrName>
                                        </p:attrNameLst>
                                      </p:cBhvr>
                                      <p:to>
                                        <p:strVal val="visible"/>
                                      </p:to>
                                    </p:set>
                                    <p:animEffect transition="in" filter="fade">
                                      <p:cBhvr>
                                        <p:cTn id="7" dur="500"/>
                                        <p:tgtEl>
                                          <p:spTgt spid="51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126"/>
                                        </p:tgtEl>
                                        <p:attrNameLst>
                                          <p:attrName>style.visibility</p:attrName>
                                        </p:attrNameLst>
                                      </p:cBhvr>
                                      <p:to>
                                        <p:strVal val="visible"/>
                                      </p:to>
                                    </p:set>
                                    <p:animEffect transition="in" filter="fade">
                                      <p:cBhvr>
                                        <p:cTn id="12" dur="500"/>
                                        <p:tgtEl>
                                          <p:spTgt spid="512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140"/>
                                        </p:tgtEl>
                                        <p:attrNameLst>
                                          <p:attrName>style.visibility</p:attrName>
                                        </p:attrNameLst>
                                      </p:cBhvr>
                                      <p:to>
                                        <p:strVal val="visible"/>
                                      </p:to>
                                    </p:set>
                                    <p:animEffect transition="in" filter="fade">
                                      <p:cBhvr>
                                        <p:cTn id="17" dur="500"/>
                                        <p:tgtEl>
                                          <p:spTgt spid="514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146"/>
                                        </p:tgtEl>
                                        <p:attrNameLst>
                                          <p:attrName>style.visibility</p:attrName>
                                        </p:attrNameLst>
                                      </p:cBhvr>
                                      <p:to>
                                        <p:strVal val="visible"/>
                                      </p:to>
                                    </p:set>
                                    <p:animEffect transition="in" filter="fade">
                                      <p:cBhvr>
                                        <p:cTn id="22" dur="500"/>
                                        <p:tgtEl>
                                          <p:spTgt spid="51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cap="none" dirty="0">
                <a:latin typeface="SimSun" panose="02010600030101010101" pitchFamily="2" charset="-122"/>
                <a:ea typeface="SimSun" panose="02010600030101010101" pitchFamily="2" charset="-122"/>
              </a:rPr>
              <a:t>Traditional 2D Platformer Features</a:t>
            </a:r>
          </a:p>
        </p:txBody>
      </p:sp>
      <p:sp>
        <p:nvSpPr>
          <p:cNvPr id="3" name="Content Placeholder 2"/>
          <p:cNvSpPr>
            <a:spLocks noGrp="1"/>
          </p:cNvSpPr>
          <p:nvPr>
            <p:ph idx="1"/>
          </p:nvPr>
        </p:nvSpPr>
        <p:spPr>
          <a:xfrm>
            <a:off x="381000" y="1143000"/>
            <a:ext cx="4457700" cy="5257800"/>
          </a:xfrm>
        </p:spPr>
        <p:txBody>
          <a:bodyPr/>
          <a:lstStyle/>
          <a:p>
            <a:pPr marL="57150" indent="0">
              <a:buNone/>
            </a:pPr>
            <a:r>
              <a:rPr lang="en-US" dirty="0"/>
              <a:t>  Motion from left to right</a:t>
            </a:r>
          </a:p>
          <a:p>
            <a:endParaRPr lang="en-US" dirty="0"/>
          </a:p>
          <a:p>
            <a:pPr marL="57150" indent="0">
              <a:buNone/>
            </a:pPr>
            <a:endParaRPr lang="en-US" dirty="0"/>
          </a:p>
          <a:p>
            <a:endParaRPr lang="en-US" dirty="0"/>
          </a:p>
          <a:p>
            <a:pPr marL="57150" indent="0">
              <a:buNone/>
            </a:pPr>
            <a:r>
              <a:rPr lang="en-US" dirty="0"/>
              <a:t> Jumping</a:t>
            </a:r>
          </a:p>
        </p:txBody>
      </p:sp>
      <p:sp>
        <p:nvSpPr>
          <p:cNvPr id="4" name="Content Placeholder 2"/>
          <p:cNvSpPr txBox="1">
            <a:spLocks/>
          </p:cNvSpPr>
          <p:nvPr/>
        </p:nvSpPr>
        <p:spPr>
          <a:xfrm>
            <a:off x="5638800" y="1143000"/>
            <a:ext cx="6172200" cy="5372100"/>
          </a:xfrm>
          <a:prstGeom prst="rect">
            <a:avLst/>
          </a:prstGeom>
        </p:spPr>
        <p:txBody>
          <a:bodyPr vert="horz" lIns="0" tIns="0" rIns="0" bIns="0" rtlCol="0">
            <a:normAutofit/>
          </a:bodyPr>
          <a:lstStyle>
            <a:lvl1pPr marL="342900" indent="-285750" algn="l" defTabSz="914400" rtl="0" eaLnBrk="1" latinLnBrk="0" hangingPunct="1">
              <a:lnSpc>
                <a:spcPct val="100000"/>
              </a:lnSpc>
              <a:spcBef>
                <a:spcPts val="0"/>
              </a:spcBef>
              <a:spcAft>
                <a:spcPts val="1200"/>
              </a:spcAft>
              <a:buClr>
                <a:schemeClr val="accent3"/>
              </a:buClr>
              <a:buFont typeface="Wingdings" panose="05000000000000000000" pitchFamily="2" charset="2"/>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0"/>
              </a:spcBef>
              <a:spcAft>
                <a:spcPts val="1200"/>
              </a:spcAft>
              <a:buClr>
                <a:schemeClr val="accent2"/>
              </a:buClr>
              <a:buFont typeface="Arial" panose="020B0604020202020204" pitchFamily="34" charset="0"/>
              <a:buChar char="•"/>
              <a:defRPr sz="2400" kern="1200">
                <a:solidFill>
                  <a:schemeClr val="tx1"/>
                </a:solidFill>
                <a:latin typeface="+mn-lt"/>
                <a:ea typeface="+mn-ea"/>
                <a:cs typeface="+mn-cs"/>
              </a:defRPr>
            </a:lvl2pPr>
            <a:lvl3pPr marL="1028700" indent="-228600" algn="l" defTabSz="914400" rtl="0" eaLnBrk="1" latinLnBrk="0" hangingPunct="1">
              <a:lnSpc>
                <a:spcPct val="100000"/>
              </a:lnSpc>
              <a:spcBef>
                <a:spcPts val="0"/>
              </a:spcBef>
              <a:spcAft>
                <a:spcPts val="1200"/>
              </a:spcAft>
              <a:buClr>
                <a:schemeClr val="accent1"/>
              </a:buClr>
              <a:buFont typeface="Arial" panose="020B0604020202020204" pitchFamily="34" charset="0"/>
              <a:buChar char="•"/>
              <a:defRPr sz="2000" kern="1200">
                <a:solidFill>
                  <a:schemeClr val="tx1"/>
                </a:solidFill>
                <a:latin typeface="+mn-lt"/>
                <a:ea typeface="+mn-ea"/>
                <a:cs typeface="+mn-cs"/>
              </a:defRPr>
            </a:lvl3pPr>
            <a:lvl4pPr marL="1484313" indent="-285750"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4pPr>
            <a:lvl5pPr marL="1889125" indent="-284163"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7150" indent="0">
              <a:buNone/>
            </a:pPr>
            <a:r>
              <a:rPr lang="en-US" dirty="0"/>
              <a:t>       Obstacles and Enemies</a:t>
            </a:r>
          </a:p>
          <a:p>
            <a:endParaRPr lang="en-US" dirty="0"/>
          </a:p>
          <a:p>
            <a:endParaRPr lang="en-US" dirty="0"/>
          </a:p>
          <a:p>
            <a:endParaRPr lang="en-US" dirty="0"/>
          </a:p>
          <a:p>
            <a:pPr marL="57150" indent="0">
              <a:buNone/>
            </a:pPr>
            <a:r>
              <a:rPr lang="en-US" dirty="0"/>
              <a:t>               Win at map’s edge</a:t>
            </a:r>
          </a:p>
        </p:txBody>
      </p:sp>
      <p:pic>
        <p:nvPicPr>
          <p:cNvPr id="7170" name="Picture 2" descr="[cut output image]"/>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644695" y="1600200"/>
            <a:ext cx="3930309" cy="1143000"/>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Happening GIF - Find &amp; Share on GIPHY"/>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7124700" y="3983955"/>
            <a:ext cx="3106832" cy="2718479"/>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descr="VGJUNK: DONKEY KONG COUNTRY 4 (NES)"/>
          <p:cNvPicPr>
            <a:picLocks noChangeAspect="1" noChangeArrowheads="1"/>
          </p:cNvPicPr>
          <p:nvPr/>
        </p:nvPicPr>
        <p:blipFill rotWithShape="1">
          <a:blip r:embed="rId5">
            <a:extLst>
              <a:ext uri="{28A0092B-C50C-407E-A947-70E740481C1C}">
                <a14:useLocalDpi xmlns:a14="http://schemas.microsoft.com/office/drawing/2010/main" val="0"/>
              </a:ext>
            </a:extLst>
          </a:blip>
          <a:srcRect t="22632" b="9868"/>
          <a:stretch/>
        </p:blipFill>
        <p:spPr bwMode="auto">
          <a:xfrm>
            <a:off x="552450" y="3953877"/>
            <a:ext cx="4343400" cy="2748558"/>
          </a:xfrm>
          <a:prstGeom prst="rect">
            <a:avLst/>
          </a:prstGeom>
          <a:noFill/>
          <a:extLst>
            <a:ext uri="{909E8E84-426E-40DD-AFC4-6F175D3DCCD1}">
              <a14:hiddenFill xmlns:a14="http://schemas.microsoft.com/office/drawing/2010/main">
                <a:solidFill>
                  <a:srgbClr val="FFFFFF"/>
                </a:solidFill>
              </a14:hiddenFill>
            </a:ext>
          </a:extLst>
        </p:spPr>
      </p:pic>
      <p:pic>
        <p:nvPicPr>
          <p:cNvPr id="7176" name="Picture 8" descr="Jump Bug (bootleg) - MAME 0.139u1 (MAME4droid) rom download ..."/>
          <p:cNvPicPr>
            <a:picLocks noChangeAspect="1" noChangeArrowheads="1"/>
          </p:cNvPicPr>
          <p:nvPr/>
        </p:nvPicPr>
        <p:blipFill rotWithShape="1">
          <a:blip r:embed="rId6">
            <a:extLst>
              <a:ext uri="{28A0092B-C50C-407E-A947-70E740481C1C}">
                <a14:useLocalDpi xmlns:a14="http://schemas.microsoft.com/office/drawing/2010/main" val="0"/>
              </a:ext>
            </a:extLst>
          </a:blip>
          <a:srcRect l="37500" t="79688" r="3571" b="1562"/>
          <a:stretch/>
        </p:blipFill>
        <p:spPr bwMode="auto">
          <a:xfrm>
            <a:off x="6438900" y="1630279"/>
            <a:ext cx="3730543" cy="13565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42384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7170"/>
                                        </p:tgtEl>
                                        <p:attrNameLst>
                                          <p:attrName>style.visibility</p:attrName>
                                        </p:attrNameLst>
                                      </p:cBhvr>
                                      <p:to>
                                        <p:strVal val="visible"/>
                                      </p:to>
                                    </p:set>
                                    <p:animEffect transition="in" filter="fade">
                                      <p:cBhvr>
                                        <p:cTn id="10" dur="500"/>
                                        <p:tgtEl>
                                          <p:spTgt spid="717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Effect transition="in" filter="fade">
                                      <p:cBhvr>
                                        <p:cTn id="15" dur="500"/>
                                        <p:tgtEl>
                                          <p:spTgt spid="3">
                                            <p:txEl>
                                              <p:pRg st="4" end="4"/>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7174"/>
                                        </p:tgtEl>
                                        <p:attrNameLst>
                                          <p:attrName>style.visibility</p:attrName>
                                        </p:attrNameLst>
                                      </p:cBhvr>
                                      <p:to>
                                        <p:strVal val="visible"/>
                                      </p:to>
                                    </p:set>
                                    <p:animEffect transition="in" filter="fade">
                                      <p:cBhvr>
                                        <p:cTn id="18" dur="500"/>
                                        <p:tgtEl>
                                          <p:spTgt spid="717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4">
                                            <p:txEl>
                                              <p:pRg st="0" end="0"/>
                                            </p:txEl>
                                          </p:spTgt>
                                        </p:tgtEl>
                                        <p:attrNameLst>
                                          <p:attrName>style.visibility</p:attrName>
                                        </p:attrNameLst>
                                      </p:cBhvr>
                                      <p:to>
                                        <p:strVal val="visible"/>
                                      </p:to>
                                    </p:set>
                                    <p:animEffect transition="in" filter="fade">
                                      <p:cBhvr>
                                        <p:cTn id="23" dur="500"/>
                                        <p:tgtEl>
                                          <p:spTgt spid="4">
                                            <p:txEl>
                                              <p:pRg st="0" end="0"/>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7176"/>
                                        </p:tgtEl>
                                        <p:attrNameLst>
                                          <p:attrName>style.visibility</p:attrName>
                                        </p:attrNameLst>
                                      </p:cBhvr>
                                      <p:to>
                                        <p:strVal val="visible"/>
                                      </p:to>
                                    </p:set>
                                    <p:animEffect transition="in" filter="fade">
                                      <p:cBhvr>
                                        <p:cTn id="26" dur="500"/>
                                        <p:tgtEl>
                                          <p:spTgt spid="7176"/>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4">
                                            <p:txEl>
                                              <p:pRg st="4" end="4"/>
                                            </p:txEl>
                                          </p:spTgt>
                                        </p:tgtEl>
                                        <p:attrNameLst>
                                          <p:attrName>style.visibility</p:attrName>
                                        </p:attrNameLst>
                                      </p:cBhvr>
                                      <p:to>
                                        <p:strVal val="visible"/>
                                      </p:to>
                                    </p:set>
                                    <p:animEffect transition="in" filter="fade">
                                      <p:cBhvr>
                                        <p:cTn id="31" dur="500"/>
                                        <p:tgtEl>
                                          <p:spTgt spid="4">
                                            <p:txEl>
                                              <p:pRg st="4" end="4"/>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7172"/>
                                        </p:tgtEl>
                                        <p:attrNameLst>
                                          <p:attrName>style.visibility</p:attrName>
                                        </p:attrNameLst>
                                      </p:cBhvr>
                                      <p:to>
                                        <p:strVal val="visible"/>
                                      </p:to>
                                    </p:set>
                                    <p:animEffect transition="in" filter="fade">
                                      <p:cBhvr>
                                        <p:cTn id="34" dur="500"/>
                                        <p:tgtEl>
                                          <p:spTgt spid="71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2BADE2"/>
        </a:solidFill>
        <a:effectLst/>
      </p:bgPr>
    </p:bg>
    <p:spTree>
      <p:nvGrpSpPr>
        <p:cNvPr id="1" name=""/>
        <p:cNvGrpSpPr/>
        <p:nvPr/>
      </p:nvGrpSpPr>
      <p:grpSpPr>
        <a:xfrm>
          <a:off x="0" y="0"/>
          <a:ext cx="0" cy="0"/>
          <a:chOff x="0" y="0"/>
          <a:chExt cx="0" cy="0"/>
        </a:xfrm>
      </p:grpSpPr>
      <p:pic>
        <p:nvPicPr>
          <p:cNvPr id="2" name="Picture 4" descr="Video game start screens - /wg/ - Wallpapers/General - 4archive.org"/>
          <p:cNvPicPr>
            <a:picLocks noChangeAspect="1" noChangeArrowheads="1"/>
          </p:cNvPicPr>
          <p:nvPr/>
        </p:nvPicPr>
        <p:blipFill rotWithShape="1">
          <a:blip r:embed="rId3">
            <a:extLst>
              <a:ext uri="{28A0092B-C50C-407E-A947-70E740481C1C}">
                <a14:useLocalDpi xmlns:a14="http://schemas.microsoft.com/office/drawing/2010/main" val="0"/>
              </a:ext>
            </a:extLst>
          </a:blip>
          <a:srcRect t="10000"/>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8200" name="Picture 8" descr="https://www.font-generator.com/generate/PokemonGB/96/ffffff/none/Pixel%2BGraphics/91f054d39b9f5d5133e9e8bbfddc4286.png"/>
          <p:cNvPicPr>
            <a:picLocks noChangeAspect="1" noChangeArrowheads="1"/>
          </p:cNvPicPr>
          <p:nvPr/>
        </p:nvPicPr>
        <p:blipFill rotWithShape="1">
          <a:blip r:embed="rId4" cstate="hqprint">
            <a:extLst>
              <a:ext uri="{28A0092B-C50C-407E-A947-70E740481C1C}">
                <a14:useLocalDpi xmlns:a14="http://schemas.microsoft.com/office/drawing/2010/main" val="0"/>
              </a:ext>
            </a:extLst>
          </a:blip>
          <a:srcRect b="20000"/>
          <a:stretch/>
        </p:blipFill>
        <p:spPr bwMode="auto">
          <a:xfrm>
            <a:off x="0" y="6286500"/>
            <a:ext cx="5167031" cy="3550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3895461"/>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cap="none" dirty="0">
                <a:latin typeface="SimSun" panose="02010600030101010101" pitchFamily="2" charset="-122"/>
                <a:ea typeface="SimSun" panose="02010600030101010101" pitchFamily="2" charset="-122"/>
              </a:rPr>
              <a:t>Making a Game – No Code</a:t>
            </a:r>
          </a:p>
        </p:txBody>
      </p:sp>
      <p:pic>
        <p:nvPicPr>
          <p:cNvPr id="9218" name="Picture 2" descr="Is 'Super Mario Maker 2' Any Good? Here's What The Reviews Have To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1371600"/>
            <a:ext cx="11430000" cy="49470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3268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cap="none" dirty="0">
                <a:latin typeface="SimSun" panose="02010600030101010101" pitchFamily="2" charset="-122"/>
                <a:ea typeface="SimSun" panose="02010600030101010101" pitchFamily="2" charset="-122"/>
              </a:rPr>
              <a:t>Making a Game – Assembly / Machine Code</a:t>
            </a:r>
          </a:p>
        </p:txBody>
      </p:sp>
      <p:pic>
        <p:nvPicPr>
          <p:cNvPr id="10242" name="Picture 2" descr="upload.wikimedia.org/wikipedia/commons/f/f3/Mot..."/>
          <p:cNvPicPr>
            <a:picLocks noChangeAspect="1" noChangeArrowheads="1"/>
          </p:cNvPicPr>
          <p:nvPr/>
        </p:nvPicPr>
        <p:blipFill rotWithShape="1">
          <a:blip r:embed="rId3">
            <a:extLst>
              <a:ext uri="{28A0092B-C50C-407E-A947-70E740481C1C}">
                <a14:useLocalDpi xmlns:a14="http://schemas.microsoft.com/office/drawing/2010/main" val="0"/>
              </a:ext>
            </a:extLst>
          </a:blip>
          <a:srcRect t="38895"/>
          <a:stretch/>
        </p:blipFill>
        <p:spPr bwMode="auto">
          <a:xfrm>
            <a:off x="370974" y="938463"/>
            <a:ext cx="5725026" cy="5570257"/>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descr="Understanding How the Chrome V8 Engine Translates JavaScript into ..."/>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10300" y="884321"/>
            <a:ext cx="5324475" cy="3238501"/>
          </a:xfrm>
          <a:prstGeom prst="rect">
            <a:avLst/>
          </a:prstGeom>
          <a:noFill/>
          <a:extLst>
            <a:ext uri="{909E8E84-426E-40DD-AFC4-6F175D3DCCD1}">
              <a14:hiddenFill xmlns:a14="http://schemas.microsoft.com/office/drawing/2010/main">
                <a:solidFill>
                  <a:srgbClr val="FFFFFF"/>
                </a:solidFill>
              </a14:hiddenFill>
            </a:ext>
          </a:extLst>
        </p:spPr>
      </p:pic>
      <p:pic>
        <p:nvPicPr>
          <p:cNvPr id="10246" name="Picture 6" descr="SteveProXNA: Sega Machine Code Programmi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10300" y="4229100"/>
            <a:ext cx="5363037" cy="22796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25349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0242"/>
                                        </p:tgtEl>
                                        <p:attrNameLst>
                                          <p:attrName>style.visibility</p:attrName>
                                        </p:attrNameLst>
                                      </p:cBhvr>
                                      <p:to>
                                        <p:strVal val="visible"/>
                                      </p:to>
                                    </p:set>
                                    <p:animEffect transition="in" filter="randombar(horizontal)">
                                      <p:cBhvr>
                                        <p:cTn id="7" dur="500"/>
                                        <p:tgtEl>
                                          <p:spTgt spid="10242"/>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10244"/>
                                        </p:tgtEl>
                                        <p:attrNameLst>
                                          <p:attrName>style.visibility</p:attrName>
                                        </p:attrNameLst>
                                      </p:cBhvr>
                                      <p:to>
                                        <p:strVal val="visible"/>
                                      </p:to>
                                    </p:set>
                                    <p:animEffect transition="in" filter="randombar(horizontal)">
                                      <p:cBhvr>
                                        <p:cTn id="12" dur="500"/>
                                        <p:tgtEl>
                                          <p:spTgt spid="10244"/>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10246"/>
                                        </p:tgtEl>
                                        <p:attrNameLst>
                                          <p:attrName>style.visibility</p:attrName>
                                        </p:attrNameLst>
                                      </p:cBhvr>
                                      <p:to>
                                        <p:strVal val="visible"/>
                                      </p:to>
                                    </p:set>
                                    <p:animEffect transition="in" filter="randombar(horizontal)">
                                      <p:cBhvr>
                                        <p:cTn id="17" dur="500"/>
                                        <p:tgtEl>
                                          <p:spTgt spid="102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B8D630-CF45-BDD1-5FA4-01CBA410D0D1}"/>
              </a:ext>
            </a:extLst>
          </p:cNvPr>
          <p:cNvSpPr>
            <a:spLocks noGrp="1"/>
          </p:cNvSpPr>
          <p:nvPr>
            <p:ph type="title"/>
          </p:nvPr>
        </p:nvSpPr>
        <p:spPr/>
        <p:txBody>
          <a:bodyPr>
            <a:normAutofit/>
          </a:bodyPr>
          <a:lstStyle/>
          <a:p>
            <a:r>
              <a:rPr lang="en-US" sz="11500" dirty="0">
                <a:latin typeface="SimSun" panose="02010600030101010101" pitchFamily="2" charset="-122"/>
                <a:ea typeface="SimSun" panose="02010600030101010101" pitchFamily="2" charset="-122"/>
              </a:rPr>
              <a:t>AGENDA</a:t>
            </a:r>
          </a:p>
        </p:txBody>
      </p:sp>
      <p:sp>
        <p:nvSpPr>
          <p:cNvPr id="3" name="Text Placeholder 2">
            <a:extLst>
              <a:ext uri="{FF2B5EF4-FFF2-40B4-BE49-F238E27FC236}">
                <a16:creationId xmlns:a16="http://schemas.microsoft.com/office/drawing/2014/main" id="{F4C80A5B-1639-3B40-D2FD-37DC6C5E4761}"/>
              </a:ext>
            </a:extLst>
          </p:cNvPr>
          <p:cNvSpPr>
            <a:spLocks noGrp="1"/>
          </p:cNvSpPr>
          <p:nvPr>
            <p:ph type="body" idx="1"/>
          </p:nvPr>
        </p:nvSpPr>
        <p:spPr>
          <a:xfrm>
            <a:off x="5410200" y="0"/>
            <a:ext cx="6400800" cy="6858000"/>
          </a:xfrm>
        </p:spPr>
        <p:txBody>
          <a:bodyPr>
            <a:normAutofit/>
          </a:bodyPr>
          <a:lstStyle/>
          <a:p>
            <a:pPr marL="627063" indent="-514350">
              <a:buAutoNum type="arabicPeriod"/>
            </a:pPr>
            <a:r>
              <a:rPr lang="en-US" sz="4000" dirty="0"/>
              <a:t>Icebreaker</a:t>
            </a:r>
          </a:p>
          <a:p>
            <a:pPr marL="627063" indent="-514350">
              <a:buAutoNum type="arabicPeriod"/>
            </a:pPr>
            <a:r>
              <a:rPr lang="en-US" sz="4000" dirty="0"/>
              <a:t>Presentation</a:t>
            </a:r>
          </a:p>
          <a:p>
            <a:pPr marL="627063" indent="-514350">
              <a:buAutoNum type="arabicPeriod"/>
            </a:pPr>
            <a:r>
              <a:rPr lang="en-US" sz="4000" dirty="0"/>
              <a:t>Code-Along</a:t>
            </a:r>
          </a:p>
          <a:p>
            <a:pPr marL="627063" indent="-514350">
              <a:buAutoNum type="arabicPeriod"/>
            </a:pPr>
            <a:r>
              <a:rPr lang="en-US" sz="4000" dirty="0"/>
              <a:t>Blooket</a:t>
            </a:r>
          </a:p>
          <a:p>
            <a:pPr marL="627063" indent="-514350">
              <a:buAutoNum type="arabicPeriod"/>
            </a:pPr>
            <a:r>
              <a:rPr lang="en-US" sz="4000" dirty="0"/>
              <a:t>Challenges</a:t>
            </a:r>
          </a:p>
          <a:p>
            <a:pPr marL="627063" indent="-514350">
              <a:buAutoNum type="arabicPeriod"/>
            </a:pPr>
            <a:r>
              <a:rPr lang="en-US" sz="4000" dirty="0"/>
              <a:t>Game Sharing</a:t>
            </a:r>
          </a:p>
        </p:txBody>
      </p:sp>
    </p:spTree>
    <p:extLst>
      <p:ext uri="{BB962C8B-B14F-4D97-AF65-F5344CB8AC3E}">
        <p14:creationId xmlns:p14="http://schemas.microsoft.com/office/powerpoint/2010/main" val="1438043619"/>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cap="none" dirty="0">
                <a:latin typeface="SimSun" panose="02010600030101010101" pitchFamily="2" charset="-122"/>
                <a:ea typeface="SimSun" panose="02010600030101010101" pitchFamily="2" charset="-122"/>
              </a:rPr>
              <a:t>Microsoft </a:t>
            </a:r>
            <a:r>
              <a:rPr lang="en-US" cap="none" dirty="0" err="1">
                <a:latin typeface="SimSun" panose="02010600030101010101" pitchFamily="2" charset="-122"/>
                <a:ea typeface="SimSun" panose="02010600030101010101" pitchFamily="2" charset="-122"/>
              </a:rPr>
              <a:t>MakeCode</a:t>
            </a:r>
            <a:r>
              <a:rPr lang="en-US" cap="none" dirty="0">
                <a:latin typeface="SimSun" panose="02010600030101010101" pitchFamily="2" charset="-122"/>
                <a:ea typeface="SimSun" panose="02010600030101010101" pitchFamily="2" charset="-122"/>
              </a:rPr>
              <a:t> Arcade</a:t>
            </a:r>
          </a:p>
        </p:txBody>
      </p:sp>
      <p:pic>
        <p:nvPicPr>
          <p:cNvPr id="11266" name="Picture 2" descr="Microsoft MakeCod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1943100"/>
            <a:ext cx="6858000" cy="385762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bwMode="auto">
          <a:xfrm>
            <a:off x="7581900" y="2057400"/>
            <a:ext cx="4229100" cy="3743325"/>
          </a:xfrm>
          <a:prstGeom prst="rect">
            <a:avLst/>
          </a:prstGeom>
          <a:no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342900" indent="-342900" defTabSz="932472" fontAlgn="base">
              <a:lnSpc>
                <a:spcPct val="150000"/>
              </a:lnSpc>
              <a:spcBef>
                <a:spcPct val="0"/>
              </a:spcBef>
              <a:spcAft>
                <a:spcPct val="0"/>
              </a:spcAft>
              <a:buFont typeface="Wingdings" panose="05000000000000000000" pitchFamily="2" charset="2"/>
              <a:buChar char="§"/>
            </a:pPr>
            <a:r>
              <a:rPr lang="en-US" sz="2400" dirty="0">
                <a:solidFill>
                  <a:schemeClr val="tx1"/>
                </a:solidFill>
                <a:ea typeface="Segoe UI" pitchFamily="34" charset="0"/>
                <a:cs typeface="Segoe UI" pitchFamily="34" charset="0"/>
              </a:rPr>
              <a:t>Free</a:t>
            </a:r>
          </a:p>
          <a:p>
            <a:pPr marL="342900" indent="-342900" defTabSz="932472" fontAlgn="base">
              <a:lnSpc>
                <a:spcPct val="150000"/>
              </a:lnSpc>
              <a:spcBef>
                <a:spcPct val="0"/>
              </a:spcBef>
              <a:spcAft>
                <a:spcPct val="0"/>
              </a:spcAft>
              <a:buFont typeface="Wingdings" panose="05000000000000000000" pitchFamily="2" charset="2"/>
              <a:buChar char="§"/>
            </a:pPr>
            <a:r>
              <a:rPr lang="en-US" sz="2400" dirty="0">
                <a:solidFill>
                  <a:schemeClr val="tx1"/>
                </a:solidFill>
                <a:ea typeface="Segoe UI" pitchFamily="34" charset="0"/>
                <a:cs typeface="Segoe UI" pitchFamily="34" charset="0"/>
              </a:rPr>
              <a:t>Open-source</a:t>
            </a:r>
          </a:p>
          <a:p>
            <a:pPr marL="342900" indent="-342900" defTabSz="932472" fontAlgn="base">
              <a:lnSpc>
                <a:spcPct val="150000"/>
              </a:lnSpc>
              <a:spcBef>
                <a:spcPct val="0"/>
              </a:spcBef>
              <a:spcAft>
                <a:spcPct val="0"/>
              </a:spcAft>
              <a:buFont typeface="Wingdings" panose="05000000000000000000" pitchFamily="2" charset="2"/>
              <a:buChar char="§"/>
            </a:pPr>
            <a:r>
              <a:rPr lang="en-US" sz="2400" dirty="0">
                <a:solidFill>
                  <a:schemeClr val="tx1"/>
                </a:solidFill>
                <a:ea typeface="Segoe UI" pitchFamily="34" charset="0"/>
                <a:cs typeface="Segoe UI" pitchFamily="34" charset="0"/>
              </a:rPr>
              <a:t>Retro games</a:t>
            </a:r>
          </a:p>
          <a:p>
            <a:pPr marL="342900" indent="-342900" defTabSz="932472" fontAlgn="base">
              <a:lnSpc>
                <a:spcPct val="150000"/>
              </a:lnSpc>
              <a:spcBef>
                <a:spcPct val="0"/>
              </a:spcBef>
              <a:spcAft>
                <a:spcPct val="0"/>
              </a:spcAft>
              <a:buFont typeface="Wingdings" panose="05000000000000000000" pitchFamily="2" charset="2"/>
              <a:buChar char="§"/>
            </a:pPr>
            <a:r>
              <a:rPr lang="en-US" sz="2400" dirty="0">
                <a:solidFill>
                  <a:schemeClr val="tx1"/>
                </a:solidFill>
                <a:ea typeface="Segoe UI" pitchFamily="34" charset="0"/>
                <a:cs typeface="Segoe UI" pitchFamily="34" charset="0"/>
              </a:rPr>
              <a:t>Block-based language</a:t>
            </a:r>
          </a:p>
          <a:p>
            <a:pPr marL="342900" indent="-342900" defTabSz="932472" fontAlgn="base">
              <a:lnSpc>
                <a:spcPct val="150000"/>
              </a:lnSpc>
              <a:spcBef>
                <a:spcPct val="0"/>
              </a:spcBef>
              <a:spcAft>
                <a:spcPct val="0"/>
              </a:spcAft>
              <a:buFont typeface="Wingdings" panose="05000000000000000000" pitchFamily="2" charset="2"/>
              <a:buChar char="§"/>
            </a:pPr>
            <a:r>
              <a:rPr lang="en-US" sz="2400" dirty="0">
                <a:solidFill>
                  <a:schemeClr val="tx1"/>
                </a:solidFill>
                <a:ea typeface="Segoe UI" pitchFamily="34" charset="0"/>
                <a:cs typeface="Segoe UI" pitchFamily="34" charset="0"/>
              </a:rPr>
              <a:t>Handheld output</a:t>
            </a:r>
          </a:p>
          <a:p>
            <a:pPr marL="342900" indent="-342900" defTabSz="932472" fontAlgn="base">
              <a:lnSpc>
                <a:spcPct val="150000"/>
              </a:lnSpc>
              <a:spcBef>
                <a:spcPct val="0"/>
              </a:spcBef>
              <a:spcAft>
                <a:spcPct val="0"/>
              </a:spcAft>
              <a:buFont typeface="Wingdings" panose="05000000000000000000" pitchFamily="2" charset="2"/>
              <a:buChar char="§"/>
            </a:pPr>
            <a:r>
              <a:rPr lang="en-US" sz="2400" dirty="0">
                <a:solidFill>
                  <a:schemeClr val="tx1"/>
                </a:solidFill>
                <a:ea typeface="Segoe UI" pitchFamily="34" charset="0"/>
                <a:cs typeface="Segoe UI" pitchFamily="34" charset="0"/>
              </a:rPr>
              <a:t>Tutorials available</a:t>
            </a:r>
          </a:p>
          <a:p>
            <a:pPr marL="342900" indent="-342900" defTabSz="932472" fontAlgn="base">
              <a:lnSpc>
                <a:spcPct val="90000"/>
              </a:lnSpc>
              <a:spcBef>
                <a:spcPct val="0"/>
              </a:spcBef>
              <a:spcAft>
                <a:spcPct val="0"/>
              </a:spcAft>
              <a:buFont typeface="Arial" panose="020B0604020202020204" pitchFamily="34" charset="0"/>
              <a:buChar char="•"/>
            </a:pPr>
            <a:endParaRPr lang="en-US" sz="2400" dirty="0">
              <a:solidFill>
                <a:srgbClr val="000000"/>
              </a:solidFill>
              <a:ea typeface="Segoe UI" pitchFamily="34" charset="0"/>
              <a:cs typeface="Segoe UI" pitchFamily="34" charset="0"/>
            </a:endParaRPr>
          </a:p>
        </p:txBody>
      </p:sp>
    </p:spTree>
    <p:extLst>
      <p:ext uri="{BB962C8B-B14F-4D97-AF65-F5344CB8AC3E}">
        <p14:creationId xmlns:p14="http://schemas.microsoft.com/office/powerpoint/2010/main" val="8862808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42"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outHorizontal)">
                                      <p:cBhvr>
                                        <p:cTn id="7"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2AC64AD-9E58-F03D-7DB8-21B04860D722}"/>
              </a:ext>
            </a:extLst>
          </p:cNvPr>
          <p:cNvSpPr txBox="1"/>
          <p:nvPr/>
        </p:nvSpPr>
        <p:spPr>
          <a:xfrm>
            <a:off x="152400" y="-6421"/>
            <a:ext cx="12191999" cy="2194447"/>
          </a:xfrm>
          <a:prstGeom prst="rect">
            <a:avLst/>
          </a:prstGeom>
          <a:noFill/>
        </p:spPr>
        <p:txBody>
          <a:bodyPr wrap="square" lIns="182880" tIns="146304" rIns="182880" bIns="146304" rtlCol="0">
            <a:spAutoFit/>
          </a:bodyPr>
          <a:lstStyle/>
          <a:p>
            <a:pPr>
              <a:lnSpc>
                <a:spcPct val="90000"/>
              </a:lnSpc>
              <a:spcAft>
                <a:spcPts val="600"/>
              </a:spcAft>
            </a:pPr>
            <a:r>
              <a:rPr lang="en-US" sz="6000" b="1" u="sng" dirty="0"/>
              <a:t>bit.ly/</a:t>
            </a:r>
            <a:r>
              <a:rPr lang="en-US" sz="6000" b="1" u="sng" dirty="0" err="1"/>
              <a:t>hytechcamps</a:t>
            </a:r>
            <a:r>
              <a:rPr lang="en-US" sz="6000" b="1" u="sng" dirty="0"/>
              <a:t>:</a:t>
            </a:r>
            <a:r>
              <a:rPr lang="en-US" sz="3200" dirty="0"/>
              <a:t> Designing Retro Games</a:t>
            </a:r>
          </a:p>
          <a:p>
            <a:pPr>
              <a:lnSpc>
                <a:spcPct val="90000"/>
              </a:lnSpc>
              <a:spcAft>
                <a:spcPts val="600"/>
              </a:spcAft>
            </a:pPr>
            <a:endParaRPr lang="en-US" dirty="0">
              <a:solidFill>
                <a:schemeClr val="accent1">
                  <a:lumMod val="75000"/>
                </a:schemeClr>
              </a:solidFill>
            </a:endParaRPr>
          </a:p>
          <a:p>
            <a:pPr>
              <a:lnSpc>
                <a:spcPct val="90000"/>
              </a:lnSpc>
              <a:spcAft>
                <a:spcPts val="600"/>
              </a:spcAft>
            </a:pPr>
            <a:r>
              <a:rPr lang="en-US" sz="4400" i="1" dirty="0">
                <a:solidFill>
                  <a:schemeClr val="accent1">
                    <a:lumMod val="75000"/>
                  </a:schemeClr>
                </a:solidFill>
              </a:rPr>
              <a:t>Click the link under </a:t>
            </a:r>
            <a:r>
              <a:rPr lang="en-US" sz="4400" b="1" i="1" dirty="0">
                <a:solidFill>
                  <a:schemeClr val="accent1">
                    <a:lumMod val="75000"/>
                  </a:schemeClr>
                </a:solidFill>
              </a:rPr>
              <a:t>Code-Along</a:t>
            </a:r>
            <a:endParaRPr lang="en-US" sz="11500" b="1" i="1" dirty="0">
              <a:solidFill>
                <a:schemeClr val="accent1">
                  <a:lumMod val="75000"/>
                </a:schemeClr>
              </a:solidFill>
            </a:endParaRPr>
          </a:p>
        </p:txBody>
      </p:sp>
      <p:pic>
        <p:nvPicPr>
          <p:cNvPr id="8" name="Picture 7">
            <a:extLst>
              <a:ext uri="{FF2B5EF4-FFF2-40B4-BE49-F238E27FC236}">
                <a16:creationId xmlns:a16="http://schemas.microsoft.com/office/drawing/2014/main" id="{AFF71958-8D90-C180-8CBE-51323587B31F}"/>
              </a:ext>
            </a:extLst>
          </p:cNvPr>
          <p:cNvPicPr>
            <a:picLocks noChangeAspect="1"/>
          </p:cNvPicPr>
          <p:nvPr/>
        </p:nvPicPr>
        <p:blipFill>
          <a:blip r:embed="rId2"/>
          <a:stretch>
            <a:fillRect/>
          </a:stretch>
        </p:blipFill>
        <p:spPr>
          <a:xfrm>
            <a:off x="0" y="2057400"/>
            <a:ext cx="12192000" cy="3276600"/>
          </a:xfrm>
          <a:prstGeom prst="rect">
            <a:avLst/>
          </a:prstGeom>
        </p:spPr>
      </p:pic>
      <p:sp>
        <p:nvSpPr>
          <p:cNvPr id="6" name="Rectangle 5">
            <a:extLst>
              <a:ext uri="{FF2B5EF4-FFF2-40B4-BE49-F238E27FC236}">
                <a16:creationId xmlns:a16="http://schemas.microsoft.com/office/drawing/2014/main" id="{7AD5D758-5BD9-F1E3-4555-319DBE742994}"/>
              </a:ext>
            </a:extLst>
          </p:cNvPr>
          <p:cNvSpPr/>
          <p:nvPr/>
        </p:nvSpPr>
        <p:spPr bwMode="auto">
          <a:xfrm>
            <a:off x="-2997" y="5143500"/>
            <a:ext cx="12191999" cy="1714500"/>
          </a:xfrm>
          <a:prstGeom prst="rect">
            <a:avLst/>
          </a:prstGeom>
          <a:solidFill>
            <a:schemeClr val="accent5"/>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1500" dirty="0">
                <a:solidFill>
                  <a:schemeClr val="tx1"/>
                </a:solidFill>
                <a:latin typeface="SimSun" panose="02010600030101010101" pitchFamily="2" charset="-122"/>
                <a:ea typeface="SimSun" panose="02010600030101010101" pitchFamily="2" charset="-122"/>
                <a:cs typeface="Segoe UI" pitchFamily="34" charset="0"/>
              </a:rPr>
              <a:t>CODE-ALONG</a:t>
            </a:r>
          </a:p>
        </p:txBody>
      </p:sp>
    </p:spTree>
    <p:extLst>
      <p:ext uri="{BB962C8B-B14F-4D97-AF65-F5344CB8AC3E}">
        <p14:creationId xmlns:p14="http://schemas.microsoft.com/office/powerpoint/2010/main" val="3886416064"/>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6148A11-02A4-A534-5D7E-B5B2A21262D6}"/>
              </a:ext>
            </a:extLst>
          </p:cNvPr>
          <p:cNvSpPr/>
          <p:nvPr/>
        </p:nvSpPr>
        <p:spPr bwMode="auto">
          <a:xfrm>
            <a:off x="-2997" y="5143500"/>
            <a:ext cx="12191999" cy="1714500"/>
          </a:xfrm>
          <a:prstGeom prst="rect">
            <a:avLst/>
          </a:prstGeom>
          <a:solidFill>
            <a:schemeClr val="accent5"/>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1500" dirty="0">
                <a:solidFill>
                  <a:schemeClr val="tx1"/>
                </a:solidFill>
                <a:latin typeface="SimSun" panose="02010600030101010101" pitchFamily="2" charset="-122"/>
                <a:ea typeface="SimSun" panose="02010600030101010101" pitchFamily="2" charset="-122"/>
                <a:cs typeface="Segoe UI" pitchFamily="34" charset="0"/>
              </a:rPr>
              <a:t>BLOOKET</a:t>
            </a:r>
          </a:p>
        </p:txBody>
      </p:sp>
      <p:pic>
        <p:nvPicPr>
          <p:cNvPr id="1026" name="Picture 2" descr="Blooket Cursor Collection - Custom Cursor">
            <a:extLst>
              <a:ext uri="{FF2B5EF4-FFF2-40B4-BE49-F238E27FC236}">
                <a16:creationId xmlns:a16="http://schemas.microsoft.com/office/drawing/2014/main" id="{F37750AF-D0E3-61F0-443F-B7C0B6C35C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92614" y="1143000"/>
            <a:ext cx="6200775" cy="3105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2037679"/>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6148A11-02A4-A534-5D7E-B5B2A21262D6}"/>
              </a:ext>
            </a:extLst>
          </p:cNvPr>
          <p:cNvSpPr/>
          <p:nvPr/>
        </p:nvSpPr>
        <p:spPr bwMode="auto">
          <a:xfrm>
            <a:off x="-2997" y="5143500"/>
            <a:ext cx="12191999" cy="1714500"/>
          </a:xfrm>
          <a:prstGeom prst="rect">
            <a:avLst/>
          </a:prstGeom>
          <a:solidFill>
            <a:schemeClr val="accent5"/>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1500" dirty="0">
                <a:solidFill>
                  <a:schemeClr val="tx1"/>
                </a:solidFill>
                <a:latin typeface="SimSun" panose="02010600030101010101" pitchFamily="2" charset="-122"/>
                <a:ea typeface="SimSun" panose="02010600030101010101" pitchFamily="2" charset="-122"/>
                <a:cs typeface="Segoe UI" pitchFamily="34" charset="0"/>
              </a:rPr>
              <a:t>CHALLENGES</a:t>
            </a:r>
          </a:p>
        </p:txBody>
      </p:sp>
      <p:pic>
        <p:nvPicPr>
          <p:cNvPr id="4" name="Picture 3">
            <a:extLst>
              <a:ext uri="{FF2B5EF4-FFF2-40B4-BE49-F238E27FC236}">
                <a16:creationId xmlns:a16="http://schemas.microsoft.com/office/drawing/2014/main" id="{298D0520-1CB4-A0C3-E1C9-36919D1BF84A}"/>
              </a:ext>
            </a:extLst>
          </p:cNvPr>
          <p:cNvPicPr>
            <a:picLocks noChangeAspect="1"/>
          </p:cNvPicPr>
          <p:nvPr/>
        </p:nvPicPr>
        <p:blipFill rotWithShape="1">
          <a:blip r:embed="rId2"/>
          <a:srcRect t="3225" b="3240"/>
          <a:stretch/>
        </p:blipFill>
        <p:spPr>
          <a:xfrm>
            <a:off x="44093" y="800100"/>
            <a:ext cx="11904627" cy="3429000"/>
          </a:xfrm>
          <a:prstGeom prst="rect">
            <a:avLst/>
          </a:prstGeom>
        </p:spPr>
      </p:pic>
    </p:spTree>
    <p:extLst>
      <p:ext uri="{BB962C8B-B14F-4D97-AF65-F5344CB8AC3E}">
        <p14:creationId xmlns:p14="http://schemas.microsoft.com/office/powerpoint/2010/main" val="3906242452"/>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6148A11-02A4-A534-5D7E-B5B2A21262D6}"/>
              </a:ext>
            </a:extLst>
          </p:cNvPr>
          <p:cNvSpPr/>
          <p:nvPr/>
        </p:nvSpPr>
        <p:spPr bwMode="auto">
          <a:xfrm>
            <a:off x="-2997" y="5143500"/>
            <a:ext cx="12191999" cy="1714500"/>
          </a:xfrm>
          <a:prstGeom prst="rect">
            <a:avLst/>
          </a:prstGeom>
          <a:solidFill>
            <a:schemeClr val="accent5"/>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1500" dirty="0">
                <a:solidFill>
                  <a:schemeClr val="tx1"/>
                </a:solidFill>
                <a:latin typeface="SimSun" panose="02010600030101010101" pitchFamily="2" charset="-122"/>
                <a:ea typeface="SimSun" panose="02010600030101010101" pitchFamily="2" charset="-122"/>
                <a:cs typeface="Segoe UI" pitchFamily="34" charset="0"/>
              </a:rPr>
              <a:t>GAME SHARING</a:t>
            </a:r>
          </a:p>
        </p:txBody>
      </p:sp>
      <p:pic>
        <p:nvPicPr>
          <p:cNvPr id="4" name="Picture 3">
            <a:extLst>
              <a:ext uri="{FF2B5EF4-FFF2-40B4-BE49-F238E27FC236}">
                <a16:creationId xmlns:a16="http://schemas.microsoft.com/office/drawing/2014/main" id="{AA8FC395-F798-CAAE-8AA8-064DE00770EA}"/>
              </a:ext>
            </a:extLst>
          </p:cNvPr>
          <p:cNvPicPr>
            <a:picLocks noChangeAspect="1"/>
          </p:cNvPicPr>
          <p:nvPr/>
        </p:nvPicPr>
        <p:blipFill>
          <a:blip r:embed="rId2"/>
          <a:stretch>
            <a:fillRect/>
          </a:stretch>
        </p:blipFill>
        <p:spPr>
          <a:xfrm>
            <a:off x="7239000" y="0"/>
            <a:ext cx="4602384" cy="5063904"/>
          </a:xfrm>
          <a:prstGeom prst="rect">
            <a:avLst/>
          </a:prstGeom>
        </p:spPr>
      </p:pic>
      <p:pic>
        <p:nvPicPr>
          <p:cNvPr id="6" name="Picture 5">
            <a:extLst>
              <a:ext uri="{FF2B5EF4-FFF2-40B4-BE49-F238E27FC236}">
                <a16:creationId xmlns:a16="http://schemas.microsoft.com/office/drawing/2014/main" id="{ABAB1300-5D2D-4F2D-C1FC-F1771D4A77FA}"/>
              </a:ext>
            </a:extLst>
          </p:cNvPr>
          <p:cNvPicPr>
            <a:picLocks noChangeAspect="1"/>
          </p:cNvPicPr>
          <p:nvPr/>
        </p:nvPicPr>
        <p:blipFill>
          <a:blip r:embed="rId3"/>
          <a:stretch>
            <a:fillRect/>
          </a:stretch>
        </p:blipFill>
        <p:spPr>
          <a:xfrm>
            <a:off x="0" y="685800"/>
            <a:ext cx="7127697" cy="3823285"/>
          </a:xfrm>
          <a:prstGeom prst="rect">
            <a:avLst/>
          </a:prstGeom>
        </p:spPr>
      </p:pic>
    </p:spTree>
    <p:extLst>
      <p:ext uri="{BB962C8B-B14F-4D97-AF65-F5344CB8AC3E}">
        <p14:creationId xmlns:p14="http://schemas.microsoft.com/office/powerpoint/2010/main" val="1823069633"/>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6148A11-02A4-A534-5D7E-B5B2A21262D6}"/>
              </a:ext>
            </a:extLst>
          </p:cNvPr>
          <p:cNvSpPr/>
          <p:nvPr/>
        </p:nvSpPr>
        <p:spPr bwMode="auto">
          <a:xfrm>
            <a:off x="-2997" y="5143500"/>
            <a:ext cx="12191999" cy="1714500"/>
          </a:xfrm>
          <a:prstGeom prst="rect">
            <a:avLst/>
          </a:prstGeom>
          <a:solidFill>
            <a:schemeClr val="accent5"/>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1500" dirty="0">
                <a:solidFill>
                  <a:schemeClr val="tx1"/>
                </a:solidFill>
                <a:latin typeface="SimSun" panose="02010600030101010101" pitchFamily="2" charset="-122"/>
                <a:ea typeface="SimSun" panose="02010600030101010101" pitchFamily="2" charset="-122"/>
                <a:cs typeface="Segoe UI" pitchFamily="34" charset="0"/>
              </a:rPr>
              <a:t>CONCLUSION</a:t>
            </a:r>
          </a:p>
        </p:txBody>
      </p:sp>
      <p:sp>
        <p:nvSpPr>
          <p:cNvPr id="2" name="TextBox 1">
            <a:extLst>
              <a:ext uri="{FF2B5EF4-FFF2-40B4-BE49-F238E27FC236}">
                <a16:creationId xmlns:a16="http://schemas.microsoft.com/office/drawing/2014/main" id="{1A952098-7009-49FC-77CC-913533789240}"/>
              </a:ext>
            </a:extLst>
          </p:cNvPr>
          <p:cNvSpPr txBox="1"/>
          <p:nvPr/>
        </p:nvSpPr>
        <p:spPr>
          <a:xfrm>
            <a:off x="5146909" y="2801136"/>
            <a:ext cx="1892185"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Thank you!</a:t>
            </a:r>
          </a:p>
        </p:txBody>
      </p:sp>
    </p:spTree>
    <p:extLst>
      <p:ext uri="{BB962C8B-B14F-4D97-AF65-F5344CB8AC3E}">
        <p14:creationId xmlns:p14="http://schemas.microsoft.com/office/powerpoint/2010/main" val="950803976"/>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EFE6CAC-3530-F81F-9E19-4F09A5BC4570}"/>
              </a:ext>
            </a:extLst>
          </p:cNvPr>
          <p:cNvPicPr>
            <a:picLocks noChangeAspect="1"/>
          </p:cNvPicPr>
          <p:nvPr/>
        </p:nvPicPr>
        <p:blipFill>
          <a:blip r:embed="rId2"/>
          <a:stretch>
            <a:fillRect/>
          </a:stretch>
        </p:blipFill>
        <p:spPr>
          <a:xfrm>
            <a:off x="6712846" y="1485900"/>
            <a:ext cx="5326754" cy="3464415"/>
          </a:xfrm>
          <a:prstGeom prst="rect">
            <a:avLst/>
          </a:prstGeom>
        </p:spPr>
      </p:pic>
      <p:sp>
        <p:nvSpPr>
          <p:cNvPr id="2" name="TextBox 1">
            <a:extLst>
              <a:ext uri="{FF2B5EF4-FFF2-40B4-BE49-F238E27FC236}">
                <a16:creationId xmlns:a16="http://schemas.microsoft.com/office/drawing/2014/main" id="{E882C2A6-B364-D374-760B-83A7D7BBB111}"/>
              </a:ext>
            </a:extLst>
          </p:cNvPr>
          <p:cNvSpPr txBox="1"/>
          <p:nvPr/>
        </p:nvSpPr>
        <p:spPr>
          <a:xfrm>
            <a:off x="-2997" y="439492"/>
            <a:ext cx="12191999" cy="4607415"/>
          </a:xfrm>
          <a:prstGeom prst="rect">
            <a:avLst/>
          </a:prstGeom>
          <a:noFill/>
        </p:spPr>
        <p:txBody>
          <a:bodyPr wrap="square" lIns="182880" tIns="146304" rIns="182880" bIns="146304" rtlCol="0">
            <a:spAutoFit/>
          </a:bodyPr>
          <a:lstStyle/>
          <a:p>
            <a:pPr>
              <a:lnSpc>
                <a:spcPct val="90000"/>
              </a:lnSpc>
              <a:spcAft>
                <a:spcPts val="600"/>
              </a:spcAft>
            </a:pPr>
            <a:r>
              <a:rPr lang="en-US" sz="6000" b="1" u="sng" dirty="0"/>
              <a:t>bit.ly/</a:t>
            </a:r>
            <a:r>
              <a:rPr lang="en-US" sz="6000" b="1" u="sng" dirty="0" err="1"/>
              <a:t>hytechcamps</a:t>
            </a:r>
            <a:r>
              <a:rPr lang="en-US" sz="6000" b="1" u="sng" dirty="0"/>
              <a:t>:</a:t>
            </a:r>
            <a:r>
              <a:rPr lang="en-US" sz="3200" dirty="0"/>
              <a:t> Designing Retro Games</a:t>
            </a:r>
          </a:p>
          <a:p>
            <a:pPr>
              <a:lnSpc>
                <a:spcPct val="90000"/>
              </a:lnSpc>
              <a:spcAft>
                <a:spcPts val="600"/>
              </a:spcAft>
            </a:pPr>
            <a:endParaRPr lang="en-US" dirty="0">
              <a:solidFill>
                <a:schemeClr val="accent1">
                  <a:lumMod val="75000"/>
                </a:schemeClr>
              </a:solidFill>
            </a:endParaRPr>
          </a:p>
          <a:p>
            <a:pPr>
              <a:lnSpc>
                <a:spcPct val="90000"/>
              </a:lnSpc>
              <a:spcAft>
                <a:spcPts val="600"/>
              </a:spcAft>
            </a:pPr>
            <a:r>
              <a:rPr lang="en-US" sz="4000" dirty="0">
                <a:solidFill>
                  <a:schemeClr val="accent1">
                    <a:lumMod val="75000"/>
                  </a:schemeClr>
                </a:solidFill>
              </a:rPr>
              <a:t>1. Open </a:t>
            </a:r>
            <a:r>
              <a:rPr lang="en-US" sz="4000" b="1" u="sng" dirty="0">
                <a:solidFill>
                  <a:schemeClr val="accent1">
                    <a:lumMod val="75000"/>
                  </a:schemeClr>
                </a:solidFill>
              </a:rPr>
              <a:t>Sketch Toy</a:t>
            </a:r>
            <a:endParaRPr lang="en-US" sz="4000" b="1" i="1" u="sng" dirty="0">
              <a:solidFill>
                <a:schemeClr val="accent1">
                  <a:lumMod val="75000"/>
                </a:schemeClr>
              </a:solidFill>
            </a:endParaRPr>
          </a:p>
          <a:p>
            <a:pPr>
              <a:lnSpc>
                <a:spcPct val="90000"/>
              </a:lnSpc>
              <a:spcAft>
                <a:spcPts val="600"/>
              </a:spcAft>
            </a:pPr>
            <a:r>
              <a:rPr lang="en-US" sz="4000" dirty="0">
                <a:solidFill>
                  <a:schemeClr val="accent1">
                    <a:lumMod val="75000"/>
                  </a:schemeClr>
                </a:solidFill>
              </a:rPr>
              <a:t>2. Draw a video game character</a:t>
            </a:r>
          </a:p>
          <a:p>
            <a:pPr>
              <a:lnSpc>
                <a:spcPct val="90000"/>
              </a:lnSpc>
              <a:spcAft>
                <a:spcPts val="600"/>
              </a:spcAft>
            </a:pPr>
            <a:r>
              <a:rPr lang="en-US" sz="4000" dirty="0">
                <a:solidFill>
                  <a:schemeClr val="accent1">
                    <a:lumMod val="75000"/>
                  </a:schemeClr>
                </a:solidFill>
              </a:rPr>
              <a:t>3. Save the drawing</a:t>
            </a:r>
          </a:p>
          <a:p>
            <a:pPr>
              <a:lnSpc>
                <a:spcPct val="90000"/>
              </a:lnSpc>
              <a:spcAft>
                <a:spcPts val="600"/>
              </a:spcAft>
            </a:pPr>
            <a:r>
              <a:rPr lang="en-US" sz="4000" dirty="0">
                <a:solidFill>
                  <a:schemeClr val="accent1">
                    <a:lumMod val="75000"/>
                  </a:schemeClr>
                </a:solidFill>
              </a:rPr>
              <a:t>4. Copy the link</a:t>
            </a:r>
          </a:p>
          <a:p>
            <a:pPr>
              <a:lnSpc>
                <a:spcPct val="90000"/>
              </a:lnSpc>
              <a:spcAft>
                <a:spcPts val="600"/>
              </a:spcAft>
            </a:pPr>
            <a:r>
              <a:rPr lang="en-US" sz="4000" dirty="0">
                <a:solidFill>
                  <a:schemeClr val="accent1">
                    <a:lumMod val="75000"/>
                  </a:schemeClr>
                </a:solidFill>
              </a:rPr>
              <a:t>5. Submit your character</a:t>
            </a:r>
          </a:p>
        </p:txBody>
      </p:sp>
      <p:sp>
        <p:nvSpPr>
          <p:cNvPr id="3" name="Rectangle 2">
            <a:extLst>
              <a:ext uri="{FF2B5EF4-FFF2-40B4-BE49-F238E27FC236}">
                <a16:creationId xmlns:a16="http://schemas.microsoft.com/office/drawing/2014/main" id="{76148A11-02A4-A534-5D7E-B5B2A21262D6}"/>
              </a:ext>
            </a:extLst>
          </p:cNvPr>
          <p:cNvSpPr/>
          <p:nvPr/>
        </p:nvSpPr>
        <p:spPr bwMode="auto">
          <a:xfrm>
            <a:off x="-2997" y="5143500"/>
            <a:ext cx="12191999" cy="1714500"/>
          </a:xfrm>
          <a:prstGeom prst="rect">
            <a:avLst/>
          </a:prstGeom>
          <a:solidFill>
            <a:schemeClr val="accent5"/>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1500" dirty="0">
                <a:solidFill>
                  <a:schemeClr val="tx1"/>
                </a:solidFill>
                <a:latin typeface="SimSun" panose="02010600030101010101" pitchFamily="2" charset="-122"/>
                <a:ea typeface="SimSun" panose="02010600030101010101" pitchFamily="2" charset="-122"/>
                <a:cs typeface="Segoe UI" pitchFamily="34" charset="0"/>
              </a:rPr>
              <a:t>ICEBREAKER</a:t>
            </a:r>
          </a:p>
        </p:txBody>
      </p:sp>
    </p:spTree>
    <p:extLst>
      <p:ext uri="{BB962C8B-B14F-4D97-AF65-F5344CB8AC3E}">
        <p14:creationId xmlns:p14="http://schemas.microsoft.com/office/powerpoint/2010/main" val="229852345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fade">
                                      <p:cBhvr>
                                        <p:cTn id="12" dur="500"/>
                                        <p:tgtEl>
                                          <p:spTgt spid="2">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animEffect transition="in" filter="fade">
                                      <p:cBhvr>
                                        <p:cTn id="17" dur="500"/>
                                        <p:tgtEl>
                                          <p:spTgt spid="2">
                                            <p:txEl>
                                              <p:pRg st="3" end="3"/>
                                            </p:txEl>
                                          </p:spTgt>
                                        </p:tgtEl>
                                      </p:cBhvr>
                                    </p:animEffect>
                                  </p:childTnLst>
                                </p:cTn>
                              </p:par>
                            </p:childTnLst>
                          </p:cTn>
                        </p:par>
                        <p:par>
                          <p:cTn id="18" fill="hold">
                            <p:stCondLst>
                              <p:cond delay="500"/>
                            </p:stCondLst>
                            <p:childTnLst>
                              <p:par>
                                <p:cTn id="19" presetID="10" presetClass="entr" presetSubtype="0" fill="hold" nodeType="after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2">
                                            <p:txEl>
                                              <p:pRg st="4" end="4"/>
                                            </p:txEl>
                                          </p:spTgt>
                                        </p:tgtEl>
                                        <p:attrNameLst>
                                          <p:attrName>style.visibility</p:attrName>
                                        </p:attrNameLst>
                                      </p:cBhvr>
                                      <p:to>
                                        <p:strVal val="visible"/>
                                      </p:to>
                                    </p:set>
                                    <p:animEffect transition="in" filter="fade">
                                      <p:cBhvr>
                                        <p:cTn id="26" dur="500"/>
                                        <p:tgtEl>
                                          <p:spTgt spid="2">
                                            <p:txEl>
                                              <p:pRg st="4" end="4"/>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
                                            <p:txEl>
                                              <p:pRg st="5" end="5"/>
                                            </p:txEl>
                                          </p:spTgt>
                                        </p:tgtEl>
                                        <p:attrNameLst>
                                          <p:attrName>style.visibility</p:attrName>
                                        </p:attrNameLst>
                                      </p:cBhvr>
                                      <p:to>
                                        <p:strVal val="visible"/>
                                      </p:to>
                                    </p:set>
                                    <p:animEffect transition="in" filter="fade">
                                      <p:cBhvr>
                                        <p:cTn id="31" dur="500"/>
                                        <p:tgtEl>
                                          <p:spTgt spid="2">
                                            <p:txEl>
                                              <p:pRg st="5" end="5"/>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2">
                                            <p:txEl>
                                              <p:pRg st="6" end="6"/>
                                            </p:txEl>
                                          </p:spTgt>
                                        </p:tgtEl>
                                        <p:attrNameLst>
                                          <p:attrName>style.visibility</p:attrName>
                                        </p:attrNameLst>
                                      </p:cBhvr>
                                      <p:to>
                                        <p:strVal val="visible"/>
                                      </p:to>
                                    </p:set>
                                    <p:animEffect transition="in" filter="fade">
                                      <p:cBhvr>
                                        <p:cTn id="36" dur="500"/>
                                        <p:tgtEl>
                                          <p:spTgt spid="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3F173E"/>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6148A11-02A4-A534-5D7E-B5B2A21262D6}"/>
              </a:ext>
            </a:extLst>
          </p:cNvPr>
          <p:cNvSpPr/>
          <p:nvPr/>
        </p:nvSpPr>
        <p:spPr bwMode="auto">
          <a:xfrm>
            <a:off x="1" y="5088276"/>
            <a:ext cx="12191999" cy="1714500"/>
          </a:xfrm>
          <a:prstGeom prst="rect">
            <a:avLst/>
          </a:prstGeom>
          <a:solidFill>
            <a:schemeClr val="accent5"/>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1500" dirty="0">
                <a:solidFill>
                  <a:schemeClr val="tx1"/>
                </a:solidFill>
                <a:latin typeface="SimSun" panose="02010600030101010101" pitchFamily="2" charset="-122"/>
                <a:ea typeface="SimSun" panose="02010600030101010101" pitchFamily="2" charset="-122"/>
                <a:cs typeface="Segoe UI" pitchFamily="34" charset="0"/>
              </a:rPr>
              <a:t>PRESENTATION</a:t>
            </a:r>
          </a:p>
        </p:txBody>
      </p:sp>
      <p:pic>
        <p:nvPicPr>
          <p:cNvPr id="2050" name="Picture 2" descr="Vintage Video Games GIFs - Find &amp; Share on GIPHY">
            <a:extLst>
              <a:ext uri="{FF2B5EF4-FFF2-40B4-BE49-F238E27FC236}">
                <a16:creationId xmlns:a16="http://schemas.microsoft.com/office/drawing/2014/main" id="{A8AB3419-38C0-CD51-4BF5-635026160A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95953" y="41097"/>
            <a:ext cx="4994098" cy="49940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0795675"/>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1030" name="Picture 6" descr="The Double-Edged Nature of Video Game Music | FrameFool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12192000" cy="685800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i.imgur.com/jcGTnII.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8663" y="571500"/>
            <a:ext cx="10734675" cy="1200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97880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500"/>
                                  </p:stCondLst>
                                  <p:childTnLst>
                                    <p:set>
                                      <p:cBhvr>
                                        <p:cTn id="6" dur="1" fill="hold">
                                          <p:stCondLst>
                                            <p:cond delay="0"/>
                                          </p:stCondLst>
                                        </p:cTn>
                                        <p:tgtEl>
                                          <p:spTgt spid="1030"/>
                                        </p:tgtEl>
                                        <p:attrNameLst>
                                          <p:attrName>style.visibility</p:attrName>
                                        </p:attrNameLst>
                                      </p:cBhvr>
                                      <p:to>
                                        <p:strVal val="visible"/>
                                      </p:to>
                                    </p:set>
                                  </p:childTnLst>
                                </p:cTn>
                              </p:par>
                              <p:par>
                                <p:cTn id="7" presetID="35" presetClass="emph" presetSubtype="0" repeatCount="indefinite" fill="hold" nodeType="withEffect">
                                  <p:stCondLst>
                                    <p:cond delay="500"/>
                                  </p:stCondLst>
                                  <p:childTnLst>
                                    <p:anim calcmode="discrete" valueType="str">
                                      <p:cBhvr>
                                        <p:cTn id="8" dur="1000" fill="hold"/>
                                        <p:tgtEl>
                                          <p:spTgt spid="1030"/>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1030" name="Picture 6" descr="The Double-Edged Nature of Video Game Music | FrameFool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
            <a:ext cx="12192000" cy="685800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i.imgur.com/jcGTnII.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8663" y="571500"/>
            <a:ext cx="10734675" cy="1200150"/>
          </a:xfrm>
          <a:prstGeom prst="rect">
            <a:avLst/>
          </a:prstGeom>
          <a:noFill/>
          <a:extLst>
            <a:ext uri="{909E8E84-426E-40DD-AFC4-6F175D3DCCD1}">
              <a14:hiddenFill xmlns:a14="http://schemas.microsoft.com/office/drawing/2010/main">
                <a:solidFill>
                  <a:srgbClr val="FFFFFF"/>
                </a:solidFill>
              </a14:hiddenFill>
            </a:ext>
          </a:extLst>
        </p:spPr>
      </p:pic>
      <p:pic>
        <p:nvPicPr>
          <p:cNvPr id="3" name="smw_coin">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5791200" y="3314700"/>
            <a:ext cx="609600" cy="609600"/>
          </a:xfrm>
          <a:prstGeom prst="rect">
            <a:avLst/>
          </a:prstGeom>
        </p:spPr>
      </p:pic>
    </p:spTree>
    <p:extLst>
      <p:ext uri="{BB962C8B-B14F-4D97-AF65-F5344CB8AC3E}">
        <p14:creationId xmlns:p14="http://schemas.microsoft.com/office/powerpoint/2010/main" val="1333249200"/>
      </p:ext>
    </p:extLst>
  </p:cSld>
  <p:clrMapOvr>
    <a:masterClrMapping/>
  </p:clrMapOvr>
  <mc:AlternateContent xmlns:mc="http://schemas.openxmlformats.org/markup-compatibility/2006" xmlns:p14="http://schemas.microsoft.com/office/powerpoint/2010/main">
    <mc:Choice Requires="p14">
      <p:transition p14:dur="0" advClick="0" advTm="750"/>
    </mc:Choice>
    <mc:Fallback xmlns="">
      <p:transition advClick="0" advTm="7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19"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D8C8A8"/>
        </a:solidFill>
        <a:effectLst/>
      </p:bgPr>
    </p:bg>
    <p:spTree>
      <p:nvGrpSpPr>
        <p:cNvPr id="1" name=""/>
        <p:cNvGrpSpPr/>
        <p:nvPr/>
      </p:nvGrpSpPr>
      <p:grpSpPr>
        <a:xfrm>
          <a:off x="0" y="0"/>
          <a:ext cx="0" cy="0"/>
          <a:chOff x="0" y="0"/>
          <a:chExt cx="0" cy="0"/>
        </a:xfrm>
      </p:grpSpPr>
      <p:pic>
        <p:nvPicPr>
          <p:cNvPr id="1026" name="Picture 2" descr="This was the first game you ever truly loved. | Super mario world ..."/>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2093437" y="0"/>
            <a:ext cx="800512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86758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Reggie Encouraged Nintendo To Embrace &quot;What The Brand Stood For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33952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DBE6DD"/>
        </a:solidFill>
        <a:effectLst/>
      </p:bgPr>
    </p:bg>
    <p:spTree>
      <p:nvGrpSpPr>
        <p:cNvPr id="1" name=""/>
        <p:cNvGrpSpPr/>
        <p:nvPr/>
      </p:nvGrpSpPr>
      <p:grpSpPr>
        <a:xfrm>
          <a:off x="0" y="0"/>
          <a:ext cx="0" cy="0"/>
          <a:chOff x="0" y="0"/>
          <a:chExt cx="0" cy="0"/>
        </a:xfrm>
      </p:grpSpPr>
      <p:pic>
        <p:nvPicPr>
          <p:cNvPr id="2" name="Picture 6" descr="https://upload.wikimedia.org/wikipedia/commons/b/bf/Nintendo_1889.jpg"/>
          <p:cNvPicPr>
            <a:picLocks noChangeAspect="1" noChangeArrowheads="1"/>
          </p:cNvPicPr>
          <p:nvPr/>
        </p:nvPicPr>
        <p:blipFill rotWithShape="1">
          <a:blip r:embed="rId3">
            <a:extLst>
              <a:ext uri="{28A0092B-C50C-407E-A947-70E740481C1C}">
                <a14:useLocalDpi xmlns:a14="http://schemas.microsoft.com/office/drawing/2010/main" val="0"/>
              </a:ext>
            </a:extLst>
          </a:blip>
          <a:srcRect r="1453" b="18400"/>
          <a:stretch/>
        </p:blipFill>
        <p:spPr bwMode="auto">
          <a:xfrm>
            <a:off x="533400" y="0"/>
            <a:ext cx="11125200" cy="688591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9867900" y="571500"/>
            <a:ext cx="1613262" cy="960263"/>
          </a:xfrm>
          <a:prstGeom prst="rect">
            <a:avLst/>
          </a:prstGeom>
          <a:noFill/>
        </p:spPr>
        <p:txBody>
          <a:bodyPr wrap="none" lIns="182880" tIns="146304" rIns="182880" bIns="146304" rtlCol="0">
            <a:spAutoFit/>
          </a:bodyPr>
          <a:lstStyle/>
          <a:p>
            <a:pPr>
              <a:lnSpc>
                <a:spcPct val="90000"/>
              </a:lnSpc>
              <a:spcAft>
                <a:spcPts val="600"/>
              </a:spcAft>
            </a:pPr>
            <a:r>
              <a:rPr lang="en-US" sz="4800" b="1" dirty="0">
                <a:solidFill>
                  <a:srgbClr val="312F32"/>
                </a:solidFill>
                <a:latin typeface="SimSun" panose="02010600030101010101" pitchFamily="2" charset="-122"/>
                <a:ea typeface="SimSun" panose="02010600030101010101" pitchFamily="2" charset="-122"/>
              </a:rPr>
              <a:t>1889</a:t>
            </a:r>
            <a:endParaRPr lang="en-US" sz="3200" b="1" dirty="0">
              <a:solidFill>
                <a:srgbClr val="312F32"/>
              </a:solidFill>
              <a:latin typeface="SimSun" panose="02010600030101010101" pitchFamily="2" charset="-122"/>
              <a:ea typeface="SimSun" panose="02010600030101010101" pitchFamily="2" charset="-122"/>
            </a:endParaRPr>
          </a:p>
        </p:txBody>
      </p:sp>
    </p:spTree>
    <p:extLst>
      <p:ext uri="{BB962C8B-B14F-4D97-AF65-F5344CB8AC3E}">
        <p14:creationId xmlns:p14="http://schemas.microsoft.com/office/powerpoint/2010/main" val="30301188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Hyland 2019">
  <a:themeElements>
    <a:clrScheme name="Hyland">
      <a:dk1>
        <a:srgbClr val="56565A"/>
      </a:dk1>
      <a:lt1>
        <a:srgbClr val="FFFFFF"/>
      </a:lt1>
      <a:dk2>
        <a:srgbClr val="56565A"/>
      </a:dk2>
      <a:lt2>
        <a:srgbClr val="EFEFF0"/>
      </a:lt2>
      <a:accent1>
        <a:srgbClr val="54C8E8"/>
      </a:accent1>
      <a:accent2>
        <a:srgbClr val="6ABF4B"/>
      </a:accent2>
      <a:accent3>
        <a:srgbClr val="98989A"/>
      </a:accent3>
      <a:accent4>
        <a:srgbClr val="C8C8C8"/>
      </a:accent4>
      <a:accent5>
        <a:srgbClr val="EFEFF0"/>
      </a:accent5>
      <a:accent6>
        <a:srgbClr val="FFFFFF"/>
      </a:accent6>
      <a:hlink>
        <a:srgbClr val="6ABF4B"/>
      </a:hlink>
      <a:folHlink>
        <a:srgbClr val="6ABF4B"/>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Hyland">
      <a:fillStyleLst>
        <a:solidFill>
          <a:schemeClr val="phClr"/>
        </a:solidFill>
        <a:solidFill>
          <a:schemeClr val="phClr">
            <a:satMod val="180000"/>
            <a:tint val="40000"/>
          </a:schemeClr>
        </a:solidFill>
        <a:solidFill>
          <a:schemeClr val="phClr">
            <a:shade val="40000"/>
          </a:schemeClr>
        </a:solidFill>
      </a:fillStyleLst>
      <a:lnStyleLst>
        <a:ln>
          <a:solidFill>
            <a:schemeClr val="phClr"/>
          </a:solidFill>
          <a:headEnd type="none" w="med" len="med"/>
          <a:tailEnd type="none" w="med" len="med"/>
        </a:ln>
        <a:ln w="12700" cap="flat" cmpd="sng" algn="ctr">
          <a:solidFill>
            <a:schemeClr val="phClr"/>
          </a:solidFill>
          <a:prstDash val="solid"/>
          <a:miter lim="800000"/>
        </a:ln>
        <a:ln>
          <a:solidFill>
            <a:schemeClr val="phClr"/>
          </a:solidFill>
          <a:headEnd type="none" w="med" len="med"/>
          <a:tailEnd type="none" w="med" len="med"/>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objectDefaults>
    <a:spDef>
      <a:spPr bwMode="auto">
        <a:solidFill>
          <a:schemeClr val="accent5"/>
        </a:solidFill>
        <a:ln w="12700">
          <a:solidFill>
            <a:schemeClr val="tx2"/>
          </a:solidFill>
          <a:miter lim="800000"/>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miter lim="800000"/>
          <a:headEnd type="none"/>
          <a:tailEnd type="none"/>
        </a:ln>
      </a:spPr>
      <a:bodyPr/>
      <a:lstStyle/>
      <a:style>
        <a:lnRef idx="1">
          <a:schemeClr val="dk1"/>
        </a:lnRef>
        <a:fillRef idx="0">
          <a:schemeClr val="dk1"/>
        </a:fillRef>
        <a:effectRef idx="0">
          <a:schemeClr val="dk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custClrLst>
    <a:custClr name="Hyland Green">
      <a:srgbClr val="6ABF4B"/>
    </a:custClr>
    <a:custClr name="Technology Blue">
      <a:srgbClr val="00586F"/>
    </a:custClr>
    <a:custClr name="Bright Blue">
      <a:srgbClr val="54C8E8"/>
    </a:custClr>
    <a:custClr name="Light Blue">
      <a:srgbClr val="96DAEA"/>
    </a:custClr>
    <a:custClr name="Pink">
      <a:srgbClr val="E95EBE"/>
    </a:custClr>
    <a:custClr name="Dark Gray">
      <a:srgbClr val="56565A"/>
    </a:custClr>
    <a:custClr name="Medium Gray">
      <a:srgbClr val="98989A"/>
    </a:custClr>
    <a:custClr name="Light Gray">
      <a:srgbClr val="C8C8C8"/>
    </a:custClr>
    <a:custClr name="Pale Gray">
      <a:srgbClr val="EFEFF0"/>
    </a:custClr>
    <a:custClr name="White">
      <a:srgbClr val="FFFFFF"/>
    </a:custClr>
    <a:custClr name="Orange">
      <a:srgbClr val="FF8300"/>
    </a:custClr>
    <a:custClr name="Purple">
      <a:srgbClr val="624B78"/>
    </a:custClr>
    <a:custClr name="Yellow">
      <a:srgbClr val="FFB71B"/>
    </a:custClr>
    <a:custClr name="Dark Blue">
      <a:srgbClr val="00303C"/>
    </a:custClr>
  </a:custClr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6779</TotalTime>
  <Words>1224</Words>
  <Application>Microsoft Office PowerPoint</Application>
  <PresentationFormat>Widescreen</PresentationFormat>
  <Paragraphs>170</Paragraphs>
  <Slides>25</Slides>
  <Notes>15</Notes>
  <HiddenSlides>0</HiddenSlides>
  <MMClips>2</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25</vt:i4>
      </vt:variant>
    </vt:vector>
  </HeadingPairs>
  <TitlesOfParts>
    <vt:vector size="33" baseType="lpstr">
      <vt:lpstr>SimSun</vt:lpstr>
      <vt:lpstr>Arial</vt:lpstr>
      <vt:lpstr>Arial Black</vt:lpstr>
      <vt:lpstr>Calibri</vt:lpstr>
      <vt:lpstr>Pixeboy</vt:lpstr>
      <vt:lpstr>Segoe UI</vt:lpstr>
      <vt:lpstr>Wingdings</vt:lpstr>
      <vt:lpstr>Hyland 2019</vt:lpstr>
      <vt:lpstr>PowerPoint Presentation</vt:lpstr>
      <vt:lpstr>AGENDA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Donkey Kong (1981)</vt:lpstr>
      <vt:lpstr>It's-a Me!</vt:lpstr>
      <vt:lpstr>Why does Mario look the way he does?</vt:lpstr>
      <vt:lpstr>Mario's Early Games</vt:lpstr>
      <vt:lpstr>Platformers</vt:lpstr>
      <vt:lpstr>Traditional 2D Platformer Features</vt:lpstr>
      <vt:lpstr>PowerPoint Presentation</vt:lpstr>
      <vt:lpstr>Making a Game – No Code</vt:lpstr>
      <vt:lpstr>Making a Game – Assembly / Machine Code</vt:lpstr>
      <vt:lpstr>Microsoft MakeCode Arcade</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Trent Turner</dc:creator>
  <cp:lastModifiedBy>Joseph Maxwell</cp:lastModifiedBy>
  <cp:revision>279</cp:revision>
  <dcterms:created xsi:type="dcterms:W3CDTF">2019-03-11T04:04:09Z</dcterms:created>
  <dcterms:modified xsi:type="dcterms:W3CDTF">2024-05-07T16:38:30Z</dcterms:modified>
</cp:coreProperties>
</file>